
<file path=[Content_Types].xml><?xml version="1.0" encoding="utf-8"?>
<Types xmlns="http://schemas.openxmlformats.org/package/2006/content-types">
  <Default Extension="jpeg" ContentType="image/jpeg"/>
  <Default Extension="bin" ContentType="application/vnd.openxmlformats-officedocument.oleObject"/>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9" r:id="rId3"/>
    <p:sldId id="260" r:id="rId5"/>
    <p:sldId id="261" r:id="rId6"/>
    <p:sldId id="262" r:id="rId7"/>
    <p:sldId id="267" r:id="rId8"/>
    <p:sldId id="268" r:id="rId9"/>
    <p:sldId id="269" r:id="rId10"/>
    <p:sldId id="270" r:id="rId11"/>
    <p:sldId id="263" r:id="rId12"/>
    <p:sldId id="271" r:id="rId13"/>
    <p:sldId id="272" r:id="rId14"/>
    <p:sldId id="273" r:id="rId15"/>
    <p:sldId id="274" r:id="rId16"/>
    <p:sldId id="283" r:id="rId17"/>
    <p:sldId id="264" r:id="rId18"/>
    <p:sldId id="275" r:id="rId19"/>
    <p:sldId id="276" r:id="rId20"/>
    <p:sldId id="277" r:id="rId21"/>
    <p:sldId id="278" r:id="rId22"/>
    <p:sldId id="265" r:id="rId23"/>
    <p:sldId id="279" r:id="rId24"/>
    <p:sldId id="280" r:id="rId25"/>
    <p:sldId id="281" r:id="rId26"/>
    <p:sldId id="285" r:id="rId27"/>
    <p:sldId id="282" r:id="rId28"/>
    <p:sldId id="286" r:id="rId29"/>
    <p:sldId id="287" r:id="rId30"/>
    <p:sldId id="288" r:id="rId31"/>
    <p:sldId id="289" r:id="rId32"/>
    <p:sldId id="266" r:id="rId33"/>
  </p:sldIdLst>
  <p:sldSz cx="12192000" cy="6858000"/>
  <p:notesSz cx="7103745" cy="10234295"/>
  <p:embeddedFontLst>
    <p:embeddedFont>
      <p:font typeface="微软雅黑" panose="020B0503020204020204" charset="-122"/>
      <p:regular r:id="rId37"/>
    </p:embeddedFont>
    <p:embeddedFont>
      <p:font typeface="Open Sans" panose="020B0606030504020204" pitchFamily="34" charset="0"/>
      <p:regular r:id="rId38"/>
      <p:bold r:id="rId39"/>
      <p:italic r:id="rId40"/>
      <p:boldItalic r:id="rId41"/>
    </p:embeddedFont>
    <p:embeddedFont>
      <p:font typeface="Calibri" panose="020F0502020204030204" charset="0"/>
      <p:regular r:id="rId42"/>
      <p:bold r:id="rId43"/>
      <p:italic r:id="rId44"/>
      <p:boldItalic r:id="rId45"/>
    </p:embeddedFont>
    <p:embeddedFont>
      <p:font typeface="等线" panose="02010600030101010101" charset="0"/>
      <p:regular r:id="rId46"/>
      <p:bold r:id="rId47"/>
    </p:embeddedFont>
    <p:embeddedFont>
      <p:font typeface="等线" panose="02010600030101010101"/>
      <p:regular r:id="rId48"/>
      <p:bold r:id="rId49"/>
    </p:embeddedFont>
    <p:embeddedFont>
      <p:font typeface="Tahoma" panose="020B0604030504040204" pitchFamily="34" charset="0"/>
      <p:regular r:id="rId50"/>
      <p:bold r:id="rId51"/>
    </p:embeddedFont>
    <p:embeddedFont>
      <p:font typeface="等线" panose="02010600030101010101" pitchFamily="2" charset="-122"/>
      <p:regular r:id="rId52"/>
    </p:embeddedFont>
    <p:embeddedFont>
      <p:font typeface="微软雅黑 Light" panose="020B0502040204020203" pitchFamily="34" charset="-122"/>
      <p:regular r:id="rId53"/>
    </p:embeddedFont>
    <p:embeddedFont>
      <p:font typeface="Segoe UI" panose="020B0502040204020203" pitchFamily="34" charset="0"/>
      <p:regular r:id="rId54"/>
      <p:bold r:id="rId55"/>
      <p:italic r:id="rId56"/>
      <p:boldItalic r:id="rId57"/>
    </p:embeddedFont>
    <p:embeddedFont>
      <p:font typeface="Segoe UI" panose="020B0502040204020203"/>
      <p:regular r:id="rId58"/>
      <p:bold r:id="rId59"/>
      <p:italic r:id="rId60"/>
      <p:boldItalic r:id="rId61"/>
    </p:embeddedFont>
    <p:embeddedFont>
      <p:font typeface="Calibri Light" panose="020F0302020204030204" charset="0"/>
      <p:regular r:id="rId62"/>
      <p:italic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497D"/>
    <a:srgbClr val="6AE7FF"/>
    <a:srgbClr val="2782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50" d="100"/>
          <a:sy n="50" d="100"/>
        </p:scale>
        <p:origin x="2772" y="12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27.fntdata"/><Relationship Id="rId62" Type="http://schemas.openxmlformats.org/officeDocument/2006/relationships/font" Target="fonts/font26.fntdata"/><Relationship Id="rId61" Type="http://schemas.openxmlformats.org/officeDocument/2006/relationships/font" Target="fonts/font25.fntdata"/><Relationship Id="rId60" Type="http://schemas.openxmlformats.org/officeDocument/2006/relationships/font" Target="fonts/font24.fntdata"/><Relationship Id="rId6" Type="http://schemas.openxmlformats.org/officeDocument/2006/relationships/slide" Target="slides/slide3.xml"/><Relationship Id="rId59" Type="http://schemas.openxmlformats.org/officeDocument/2006/relationships/font" Target="fonts/font23.fntdata"/><Relationship Id="rId58" Type="http://schemas.openxmlformats.org/officeDocument/2006/relationships/font" Target="fonts/font22.fntdata"/><Relationship Id="rId57" Type="http://schemas.openxmlformats.org/officeDocument/2006/relationships/font" Target="fonts/font21.fntdata"/><Relationship Id="rId56" Type="http://schemas.openxmlformats.org/officeDocument/2006/relationships/font" Target="fonts/font20.fntdata"/><Relationship Id="rId55" Type="http://schemas.openxmlformats.org/officeDocument/2006/relationships/font" Target="fonts/font19.fntdata"/><Relationship Id="rId54" Type="http://schemas.openxmlformats.org/officeDocument/2006/relationships/font" Target="fonts/font18.fntdata"/><Relationship Id="rId53" Type="http://schemas.openxmlformats.org/officeDocument/2006/relationships/font" Target="fonts/font17.fntdata"/><Relationship Id="rId52" Type="http://schemas.openxmlformats.org/officeDocument/2006/relationships/font" Target="fonts/font16.fntdata"/><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2.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notesMaster" Target="notesMasters/notesMaster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solidFill>
              <a:srgbClr val="182038"/>
            </a:solidFill>
            <a:ln>
              <a:solidFill>
                <a:schemeClr val="bg1"/>
              </a:solid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lang="ko-KR" altLang="en-US" sz="1050" b="1" i="0" u="none" strike="noStrike" kern="1200" baseline="0">
                    <a:solidFill>
                      <a:schemeClr val="bg1"/>
                    </a:solidFill>
                    <a:latin typeface="Calibri" panose="020F0502020204030204" charset="0"/>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Sheet1!$B$2:$B$11</c:f>
              <c:numCache>
                <c:formatCode>General</c:formatCode>
                <c:ptCount val="10"/>
                <c:pt idx="0">
                  <c:v>20</c:v>
                </c:pt>
                <c:pt idx="1">
                  <c:v>30</c:v>
                </c:pt>
                <c:pt idx="2">
                  <c:v>50</c:v>
                </c:pt>
                <c:pt idx="3">
                  <c:v>30</c:v>
                </c:pt>
                <c:pt idx="4">
                  <c:v>20</c:v>
                </c:pt>
                <c:pt idx="5">
                  <c:v>-20</c:v>
                </c:pt>
                <c:pt idx="6">
                  <c:v>-30</c:v>
                </c:pt>
                <c:pt idx="7">
                  <c:v>-50</c:v>
                </c:pt>
                <c:pt idx="8">
                  <c:v>-40</c:v>
                </c:pt>
                <c:pt idx="9">
                  <c:v>-10</c:v>
                </c:pt>
              </c:numCache>
            </c:numRef>
          </c:val>
        </c:ser>
        <c:ser>
          <c:idx val="1"/>
          <c:order val="1"/>
          <c:tx>
            <c:strRef>
              <c:f>Sheet1!$C$1</c:f>
              <c:strCache>
                <c:ptCount val="1"/>
                <c:pt idx="0">
                  <c:v>열1</c:v>
                </c:pt>
              </c:strCache>
            </c:strRef>
          </c:tx>
          <c:spPr>
            <a:gradFill>
              <a:gsLst>
                <a:gs pos="0">
                  <a:srgbClr val="425C8F"/>
                </a:gs>
                <a:gs pos="53000">
                  <a:srgbClr val="061C52"/>
                </a:gs>
                <a:gs pos="98000">
                  <a:srgbClr val="331433">
                    <a:alpha val="44000"/>
                  </a:srgb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bg1"/>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prstDash val="solid"/>
                      <a:round/>
                    </a:ln>
                    <a:effectLst/>
                  </c:spPr>
                </c15:leaderLines>
              </c:ext>
            </c:extLst>
          </c:dLbls>
          <c:cat>
            <c:strRef>
              <c:f>Sheet1!$A$2:$A$11</c:f>
              <c:strCache>
                <c:ptCount val="10"/>
                <c:pt idx="0">
                  <c:v>value 01</c:v>
                </c:pt>
                <c:pt idx="1">
                  <c:v>value 02</c:v>
                </c:pt>
                <c:pt idx="2">
                  <c:v>value 03</c:v>
                </c:pt>
                <c:pt idx="3">
                  <c:v>value 04</c:v>
                </c:pt>
                <c:pt idx="4">
                  <c:v>value 05</c:v>
                </c:pt>
                <c:pt idx="5">
                  <c:v>value 06</c:v>
                </c:pt>
                <c:pt idx="6">
                  <c:v>value 07</c:v>
                </c:pt>
                <c:pt idx="7">
                  <c:v>value 08</c:v>
                </c:pt>
                <c:pt idx="8">
                  <c:v>value 09</c:v>
                </c:pt>
                <c:pt idx="9">
                  <c:v>value 10</c:v>
                </c:pt>
              </c:strCache>
            </c:strRef>
          </c:cat>
          <c:val>
            <c:numRef>
              <c:f>Sheet1!$C$2:$C$11</c:f>
              <c:numCache>
                <c:formatCode>General</c:formatCode>
                <c:ptCount val="10"/>
                <c:pt idx="0">
                  <c:v>10</c:v>
                </c:pt>
                <c:pt idx="1">
                  <c:v>20</c:v>
                </c:pt>
                <c:pt idx="2">
                  <c:v>25</c:v>
                </c:pt>
                <c:pt idx="3">
                  <c:v>10</c:v>
                </c:pt>
                <c:pt idx="4">
                  <c:v>-10</c:v>
                </c:pt>
                <c:pt idx="5">
                  <c:v>-40</c:v>
                </c:pt>
                <c:pt idx="6">
                  <c:v>-50</c:v>
                </c:pt>
                <c:pt idx="7">
                  <c:v>-30</c:v>
                </c:pt>
                <c:pt idx="8">
                  <c:v>10</c:v>
                </c:pt>
                <c:pt idx="9">
                  <c:v>20</c:v>
                </c:pt>
              </c:numCache>
            </c:numRef>
          </c:val>
        </c:ser>
        <c:dLbls>
          <c:showLegendKey val="0"/>
          <c:showVal val="0"/>
          <c:showCatName val="0"/>
          <c:showSerName val="0"/>
          <c:showPercent val="0"/>
          <c:showBubbleSize val="0"/>
        </c:dLbls>
        <c:gapWidth val="110"/>
        <c:axId val="414336768"/>
        <c:axId val="414335984"/>
      </c:barChart>
      <c:catAx>
        <c:axId val="414336768"/>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414335984"/>
        <c:crossesAt val="0"/>
        <c:auto val="1"/>
        <c:lblAlgn val="ctr"/>
        <c:lblOffset val="100"/>
        <c:noMultiLvlLbl val="0"/>
      </c:catAx>
      <c:valAx>
        <c:axId val="414335984"/>
        <c:scaling>
          <c:orientation val="minMax"/>
        </c:scaling>
        <c:delete val="0"/>
        <c:axPos val="l"/>
        <c:majorGridlines>
          <c:spPr>
            <a:ln w="3175" cap="flat" cmpd="sng" algn="ctr">
              <a:solidFill>
                <a:schemeClr val="tx1">
                  <a:lumMod val="75000"/>
                  <a:lumOff val="25000"/>
                </a:schemeClr>
              </a:solidFill>
              <a:prstDash val="sysDash"/>
              <a:round/>
            </a:ln>
            <a:effectLst/>
          </c:spPr>
        </c:majorGridlines>
        <c:numFmt formatCode="General" sourceLinked="1"/>
        <c:majorTickMark val="out"/>
        <c:minorTickMark val="none"/>
        <c:tickLblPos val="nextTo"/>
        <c:spPr>
          <a:noFill/>
          <a:ln w="6350" cap="flat" cmpd="sng" algn="ctr">
            <a:noFill/>
            <a:prstDash val="solid"/>
            <a:round/>
          </a:ln>
          <a:effectLst/>
        </c:spPr>
        <c:txPr>
          <a:bodyPr rot="-60000000" spcFirstLastPara="1" vertOverflow="ellipsis" vert="horz" wrap="square" anchor="ctr" anchorCtr="1"/>
          <a:lstStyle/>
          <a:p>
            <a:pPr>
              <a:defRPr lang="zh-CN" sz="800" b="0" i="0" u="none" strike="noStrike" kern="1200" baseline="0">
                <a:solidFill>
                  <a:schemeClr val="bg1">
                    <a:lumMod val="75000"/>
                  </a:schemeClr>
                </a:solidFill>
                <a:latin typeface="Calibri" panose="020F0502020204030204" charset="0"/>
                <a:ea typeface="+mn-ea"/>
                <a:cs typeface="+mn-cs"/>
              </a:defRPr>
            </a:pPr>
          </a:p>
        </c:txPr>
        <c:crossAx val="41433676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1" y="1122364"/>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1"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038A019E-03AB-4F06-A2C6-85A2356E1C8B}"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CD949D86-C31C-40BC-8A62-FEA5AD3FBFEA}"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ransition spd="med" advClick="0" advTm="0">
    <p:pull/>
  </p:transition>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advClick="0" advTm="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hyperlink" Target="http://www.rapidesign.cn/" TargetMode="Externa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hyperlink" Target="http://www.rapidesign.cn/"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399405" y="3030855"/>
            <a:ext cx="6589395" cy="706755"/>
          </a:xfrm>
          <a:prstGeom prst="rect">
            <a:avLst/>
          </a:prstGeom>
          <a:noFill/>
          <a:effectLst/>
        </p:spPr>
        <p:txBody>
          <a:bodyPr wrap="square" rtlCol="0">
            <a:spAutoFit/>
          </a:bodyPr>
          <a:lstStyle/>
          <a:p>
            <a:pPr algn="r"/>
            <a:r>
              <a:rPr lang="zh-CN" sz="4000" b="1" dirty="0" err="1">
                <a:solidFill>
                  <a:srgbClr val="6AE7FF"/>
                </a:solidFill>
                <a:effectLst/>
                <a:latin typeface="微软雅黑" panose="020B0503020204020204" charset="-122"/>
                <a:ea typeface="微软雅黑" panose="020B0503020204020204" charset="-122"/>
              </a:rPr>
              <a:t>中科大数据汇报模板</a:t>
            </a:r>
            <a:endParaRPr lang="zh-CN" sz="4000" b="1" dirty="0" err="1">
              <a:solidFill>
                <a:srgbClr val="6AE7FF"/>
              </a:solidFill>
              <a:effectLst/>
              <a:latin typeface="微软雅黑" panose="020B0503020204020204" charset="-122"/>
              <a:ea typeface="微软雅黑" panose="020B0503020204020204" charset="-122"/>
            </a:endParaRPr>
          </a:p>
        </p:txBody>
      </p:sp>
      <p:sp>
        <p:nvSpPr>
          <p:cNvPr id="8" name="文本框 7"/>
          <p:cNvSpPr txBox="1"/>
          <p:nvPr/>
        </p:nvSpPr>
        <p:spPr>
          <a:xfrm>
            <a:off x="7169150" y="3737610"/>
            <a:ext cx="4707890" cy="337185"/>
          </a:xfrm>
          <a:prstGeom prst="rect">
            <a:avLst/>
          </a:prstGeom>
          <a:noFill/>
        </p:spPr>
        <p:txBody>
          <a:bodyPr wrap="square" rtlCol="0">
            <a:spAutoFit/>
          </a:bodyPr>
          <a:lstStyle/>
          <a:p>
            <a:pPr algn="r"/>
            <a:r>
              <a:rPr lang="en-US" altLang="zh-CN" sz="1600">
                <a:solidFill>
                  <a:srgbClr val="10FBFE"/>
                </a:solidFill>
                <a:latin typeface="微软雅黑" panose="020B0503020204020204" charset="-122"/>
                <a:ea typeface="微软雅黑" panose="020B0503020204020204" charset="-122"/>
              </a:rPr>
              <a:t>C</a:t>
            </a:r>
            <a:r>
              <a:rPr lang="zh-CN" altLang="en-US" sz="1600">
                <a:solidFill>
                  <a:srgbClr val="10FBFE"/>
                </a:solidFill>
                <a:latin typeface="微软雅黑" panose="020B0503020204020204" charset="-122"/>
                <a:ea typeface="微软雅黑" panose="020B0503020204020204" charset="-122"/>
              </a:rPr>
              <a:t>loud </a:t>
            </a:r>
            <a:r>
              <a:rPr lang="en-US" altLang="zh-CN" sz="1600">
                <a:solidFill>
                  <a:srgbClr val="10FBFE"/>
                </a:solidFill>
                <a:latin typeface="微软雅黑" panose="020B0503020204020204" charset="-122"/>
                <a:ea typeface="微软雅黑" panose="020B0503020204020204" charset="-122"/>
              </a:rPr>
              <a:t>C</a:t>
            </a:r>
            <a:r>
              <a:rPr lang="zh-CN" altLang="en-US" sz="1600">
                <a:solidFill>
                  <a:srgbClr val="10FBFE"/>
                </a:solidFill>
                <a:latin typeface="微软雅黑" panose="020B0503020204020204" charset="-122"/>
                <a:ea typeface="微软雅黑" panose="020B0503020204020204" charset="-122"/>
              </a:rPr>
              <a:t>omputing </a:t>
            </a:r>
            <a:r>
              <a:rPr lang="en-US" altLang="zh-CN" sz="160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rPr>
              <a:t>Big Data </a:t>
            </a:r>
            <a:r>
              <a:rPr lang="en-US" altLang="zh-CN" sz="1600">
                <a:solidFill>
                  <a:srgbClr val="10FBFE"/>
                </a:solidFill>
                <a:latin typeface="微软雅黑" panose="020B0503020204020204" charset="-122"/>
                <a:ea typeface="微软雅黑" panose="020B0503020204020204" charset="-122"/>
              </a:rPr>
              <a:t>/ PPT Templates</a:t>
            </a:r>
            <a:endParaRPr lang="en-US" altLang="zh-CN" sz="1600">
              <a:solidFill>
                <a:srgbClr val="10FBFE"/>
              </a:solidFill>
              <a:latin typeface="微软雅黑" panose="020B0503020204020204" charset="-122"/>
              <a:ea typeface="微软雅黑" panose="020B0503020204020204" charset="-122"/>
            </a:endParaRPr>
          </a:p>
        </p:txBody>
      </p:sp>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3">
                  <p14:fade in="750.000000"/>
                </p14:media>
              </p:ext>
            </p:extLst>
          </p:nvPr>
        </p:nvPicPr>
        <p:blipFill>
          <a:blip r:embed="rId4"/>
          <a:stretch>
            <a:fillRect/>
          </a:stretch>
        </p:blipFill>
        <p:spPr>
          <a:xfrm>
            <a:off x="-695058" y="124626"/>
            <a:ext cx="609600" cy="609600"/>
          </a:xfrm>
          <a:prstGeom prst="rect">
            <a:avLst/>
          </a:prstGeom>
        </p:spPr>
      </p:pic>
      <p:pic>
        <p:nvPicPr>
          <p:cNvPr id="3" name="图片 2" descr="中科大"/>
          <p:cNvPicPr>
            <a:picLocks noChangeAspect="1"/>
          </p:cNvPicPr>
          <p:nvPr/>
        </p:nvPicPr>
        <p:blipFill>
          <a:blip r:embed="rId5"/>
          <a:stretch>
            <a:fillRect/>
          </a:stretch>
        </p:blipFill>
        <p:spPr>
          <a:xfrm>
            <a:off x="6614795" y="332486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par>
                          <p:cTn id="11" fill="hold">
                            <p:stCondLst>
                              <p:cond delay="10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1"/>
                                        </p:tgtEl>
                                        <p:attrNameLst>
                                          <p:attrName>ppt_y</p:attrName>
                                        </p:attrNameLst>
                                      </p:cBhvr>
                                      <p:tavLst>
                                        <p:tav tm="0">
                                          <p:val>
                                            <p:strVal val="#ppt_y"/>
                                          </p:val>
                                        </p:tav>
                                        <p:tav tm="100000">
                                          <p:val>
                                            <p:strVal val="#ppt_y"/>
                                          </p:val>
                                        </p:tav>
                                      </p:tavLst>
                                    </p:anim>
                                    <p:anim calcmode="lin" valueType="num">
                                      <p:cBhvr>
                                        <p:cTn id="16"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1"/>
                                        </p:tgtEl>
                                      </p:cBhvr>
                                    </p:animEffect>
                                  </p:childTnLst>
                                </p:cTn>
                              </p:par>
                            </p:childTnLst>
                          </p:cTn>
                        </p:par>
                        <p:par>
                          <p:cTn id="19" fill="hold">
                            <p:stCondLst>
                              <p:cond delay="1901"/>
                            </p:stCondLst>
                            <p:childTnLst>
                              <p:par>
                                <p:cTn id="20" presetID="29" presetClass="entr" presetSubtype="0" fill="hold" grpId="1"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ppt_x</p:attrName>
                                        </p:attrNameLst>
                                      </p:cBhvr>
                                      <p:tavLst>
                                        <p:tav tm="0">
                                          <p:val>
                                            <p:strVal val="#ppt_x-.2"/>
                                          </p:val>
                                        </p:tav>
                                        <p:tav tm="100000">
                                          <p:val>
                                            <p:strVal val="#ppt_x"/>
                                          </p:val>
                                        </p:tav>
                                      </p:tavLst>
                                    </p:anim>
                                    <p:anim calcmode="lin" valueType="num">
                                      <p:cBhvr>
                                        <p:cTn id="23"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5" repeatCount="indefinite" fill="remove" display="0">
                  <p:stCondLst>
                    <p:cond delay="indefinite"/>
                  </p:stCondLst>
                  <p:endCondLst>
                    <p:cond evt="onStopAudio" delay="0">
                      <p:tgtEl>
                        <p:sldTgt/>
                      </p:tgtEl>
                    </p:cond>
                  </p:endCondLst>
                </p:cTn>
                <p:tgtEl>
                  <p:spTgt spid="5"/>
                </p:tgtEl>
              </p:cMediaNode>
            </p:audio>
          </p:childTnLst>
        </p:cTn>
      </p:par>
    </p:tnLst>
    <p:bldLst>
      <p:bldP spid="11" grpId="0" bldLvl="0" animBg="1"/>
      <p:bldP spid="8" grpId="0"/>
      <p:bldP spid="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3" name="Arc 16"/>
          <p:cNvSpPr/>
          <p:nvPr/>
        </p:nvSpPr>
        <p:spPr>
          <a:xfrm flipH="1">
            <a:off x="290766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4" name="Arc 17"/>
          <p:cNvSpPr/>
          <p:nvPr/>
        </p:nvSpPr>
        <p:spPr>
          <a:xfrm>
            <a:off x="5045075" y="2269490"/>
            <a:ext cx="4275455" cy="222440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5" name="Arc 18"/>
          <p:cNvSpPr/>
          <p:nvPr/>
        </p:nvSpPr>
        <p:spPr>
          <a:xfrm flipH="1">
            <a:off x="4946015"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6" name="Arc 19"/>
          <p:cNvSpPr/>
          <p:nvPr/>
        </p:nvSpPr>
        <p:spPr>
          <a:xfrm>
            <a:off x="6469380" y="2849245"/>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grpSp>
        <p:nvGrpSpPr>
          <p:cNvPr id="309" name="组合 308"/>
          <p:cNvGrpSpPr/>
          <p:nvPr/>
        </p:nvGrpSpPr>
        <p:grpSpPr>
          <a:xfrm>
            <a:off x="8789035" y="3429635"/>
            <a:ext cx="1094740" cy="1101090"/>
            <a:chOff x="13841" y="5401"/>
            <a:chExt cx="1724" cy="1734"/>
          </a:xfrm>
        </p:grpSpPr>
        <p:sp>
          <p:nvSpPr>
            <p:cNvPr id="8" name="Oval 4"/>
            <p:cNvSpPr/>
            <p:nvPr/>
          </p:nvSpPr>
          <p:spPr>
            <a:xfrm flipH="1">
              <a:off x="13841" y="5401"/>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17" name="Group 20"/>
            <p:cNvGrpSpPr/>
            <p:nvPr/>
          </p:nvGrpSpPr>
          <p:grpSpPr>
            <a:xfrm flipH="1">
              <a:off x="14379" y="5891"/>
              <a:ext cx="649" cy="662"/>
              <a:chOff x="7160655" y="2178006"/>
              <a:chExt cx="379359" cy="386846"/>
            </a:xfrm>
            <a:solidFill>
              <a:schemeClr val="bg1"/>
            </a:solidFill>
          </p:grpSpPr>
          <p:sp>
            <p:nvSpPr>
              <p:cNvPr id="49" name="Freeform 36"/>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6" name="Freeform 37"/>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51" name="Freeform 38"/>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58" name="组合 57"/>
          <p:cNvGrpSpPr/>
          <p:nvPr/>
        </p:nvGrpSpPr>
        <p:grpSpPr>
          <a:xfrm>
            <a:off x="2244725" y="3487420"/>
            <a:ext cx="1094740" cy="1101090"/>
            <a:chOff x="3535" y="5492"/>
            <a:chExt cx="1724" cy="1734"/>
          </a:xfrm>
        </p:grpSpPr>
        <p:sp>
          <p:nvSpPr>
            <p:cNvPr id="11" name="Oval 7"/>
            <p:cNvSpPr/>
            <p:nvPr/>
          </p:nvSpPr>
          <p:spPr>
            <a:xfrm flipH="1">
              <a:off x="3535" y="5492"/>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endParaRPr>
            </a:p>
          </p:txBody>
        </p:sp>
        <p:sp>
          <p:nvSpPr>
            <p:cNvPr id="18" name="Freeform 62"/>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85000"/>
                  </a:schemeClr>
                </a:solidFill>
              </a:endParaRPr>
            </a:p>
          </p:txBody>
        </p:sp>
      </p:grpSp>
      <p:grpSp>
        <p:nvGrpSpPr>
          <p:cNvPr id="308" name="组合 307"/>
          <p:cNvGrpSpPr/>
          <p:nvPr/>
        </p:nvGrpSpPr>
        <p:grpSpPr>
          <a:xfrm>
            <a:off x="6635115" y="3453130"/>
            <a:ext cx="1094740" cy="1101090"/>
            <a:chOff x="10449" y="5438"/>
            <a:chExt cx="1724" cy="1734"/>
          </a:xfrm>
        </p:grpSpPr>
        <p:sp>
          <p:nvSpPr>
            <p:cNvPr id="9" name="Oval 5"/>
            <p:cNvSpPr/>
            <p:nvPr/>
          </p:nvSpPr>
          <p:spPr>
            <a:xfrm flipH="1">
              <a:off x="10449" y="5438"/>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0" name="Group 31"/>
            <p:cNvGrpSpPr/>
            <p:nvPr/>
          </p:nvGrpSpPr>
          <p:grpSpPr>
            <a:xfrm flipH="1">
              <a:off x="10955" y="6139"/>
              <a:ext cx="714" cy="444"/>
              <a:chOff x="2942785" y="3296116"/>
              <a:chExt cx="416796" cy="259561"/>
            </a:xfrm>
            <a:solidFill>
              <a:schemeClr val="bg1"/>
            </a:solidFill>
          </p:grpSpPr>
          <p:sp>
            <p:nvSpPr>
              <p:cNvPr id="41" name="Freeform 95"/>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2" name="Rectangle 96"/>
              <p:cNvSpPr>
                <a:spLocks noChangeArrowheads="1"/>
              </p:cNvSpPr>
              <p:nvPr/>
            </p:nvSpPr>
            <p:spPr bwMode="auto">
              <a:xfrm>
                <a:off x="3000187" y="3351023"/>
                <a:ext cx="79865"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3" name="Rectangle 97"/>
              <p:cNvSpPr>
                <a:spLocks noChangeArrowheads="1"/>
              </p:cNvSpPr>
              <p:nvPr/>
            </p:nvSpPr>
            <p:spPr bwMode="auto">
              <a:xfrm>
                <a:off x="3092532" y="3351023"/>
                <a:ext cx="77370"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307" name="组合 306"/>
          <p:cNvGrpSpPr/>
          <p:nvPr/>
        </p:nvGrpSpPr>
        <p:grpSpPr>
          <a:xfrm>
            <a:off x="4398645" y="3463925"/>
            <a:ext cx="1094740" cy="1101090"/>
            <a:chOff x="6927" y="5455"/>
            <a:chExt cx="1724" cy="1734"/>
          </a:xfrm>
        </p:grpSpPr>
        <p:sp>
          <p:nvSpPr>
            <p:cNvPr id="10" name="Oval 6"/>
            <p:cNvSpPr/>
            <p:nvPr/>
          </p:nvSpPr>
          <p:spPr>
            <a:xfrm flipH="1">
              <a:off x="6927" y="5455"/>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1" name="Group 35"/>
            <p:cNvGrpSpPr/>
            <p:nvPr/>
          </p:nvGrpSpPr>
          <p:grpSpPr>
            <a:xfrm flipH="1">
              <a:off x="7358" y="5877"/>
              <a:ext cx="897" cy="891"/>
              <a:chOff x="6853673" y="3715407"/>
              <a:chExt cx="379359" cy="376864"/>
            </a:xfrm>
            <a:solidFill>
              <a:schemeClr val="bg1"/>
            </a:solidFill>
          </p:grpSpPr>
          <p:sp>
            <p:nvSpPr>
              <p:cNvPr id="23"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4"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5"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6" name="Rectangle 153"/>
              <p:cNvSpPr>
                <a:spLocks noChangeArrowheads="1"/>
              </p:cNvSpPr>
              <p:nvPr/>
            </p:nvSpPr>
            <p:spPr bwMode="auto">
              <a:xfrm>
                <a:off x="7068311" y="3987447"/>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7"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8"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9"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0"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1"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2"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3"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4"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5"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6"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7"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8"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9"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0"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57" name="组合 56"/>
          <p:cNvGrpSpPr/>
          <p:nvPr/>
        </p:nvGrpSpPr>
        <p:grpSpPr>
          <a:xfrm>
            <a:off x="5309870" y="1515110"/>
            <a:ext cx="1573530" cy="1582420"/>
            <a:chOff x="8362" y="2386"/>
            <a:chExt cx="2478" cy="2492"/>
          </a:xfrm>
        </p:grpSpPr>
        <p:sp>
          <p:nvSpPr>
            <p:cNvPr id="12" name="Oval 12"/>
            <p:cNvSpPr/>
            <p:nvPr/>
          </p:nvSpPr>
          <p:spPr>
            <a:xfrm flipH="1">
              <a:off x="8362" y="2386"/>
              <a:ext cx="2479" cy="2493"/>
            </a:xfrm>
            <a:prstGeom prst="ellipse">
              <a:avLst/>
            </a:prstGeom>
            <a:solidFill>
              <a:srgbClr val="6AE7FF">
                <a:alpha val="7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19" name="Group 25"/>
            <p:cNvGrpSpPr/>
            <p:nvPr/>
          </p:nvGrpSpPr>
          <p:grpSpPr>
            <a:xfrm flipH="1">
              <a:off x="9038" y="2915"/>
              <a:ext cx="1126" cy="991"/>
              <a:chOff x="6040049" y="4182118"/>
              <a:chExt cx="521619" cy="459224"/>
            </a:xfrm>
            <a:solidFill>
              <a:schemeClr val="bg1"/>
            </a:solidFill>
          </p:grpSpPr>
          <p:sp>
            <p:nvSpPr>
              <p:cNvPr id="44" name="Freeform 84"/>
              <p:cNvSpPr/>
              <p:nvPr/>
            </p:nvSpPr>
            <p:spPr bwMode="auto">
              <a:xfrm>
                <a:off x="6087469" y="4202084"/>
                <a:ext cx="194671" cy="419291"/>
              </a:xfrm>
              <a:custGeom>
                <a:avLst/>
                <a:gdLst>
                  <a:gd name="T0" fmla="*/ 52 w 59"/>
                  <a:gd name="T1" fmla="*/ 5 h 126"/>
                  <a:gd name="T2" fmla="*/ 9 w 59"/>
                  <a:gd name="T3" fmla="*/ 38 h 126"/>
                  <a:gd name="T4" fmla="*/ 0 w 59"/>
                  <a:gd name="T5" fmla="*/ 39 h 126"/>
                  <a:gd name="T6" fmla="*/ 0 w 59"/>
                  <a:gd name="T7" fmla="*/ 86 h 126"/>
                  <a:gd name="T8" fmla="*/ 9 w 59"/>
                  <a:gd name="T9" fmla="*/ 88 h 126"/>
                  <a:gd name="T10" fmla="*/ 51 w 59"/>
                  <a:gd name="T11" fmla="*/ 119 h 126"/>
                  <a:gd name="T12" fmla="*/ 59 w 59"/>
                  <a:gd name="T13" fmla="*/ 119 h 126"/>
                  <a:gd name="T14" fmla="*/ 59 w 59"/>
                  <a:gd name="T15" fmla="*/ 5 h 126"/>
                  <a:gd name="T16" fmla="*/ 52 w 59"/>
                  <a:gd name="T17" fmla="*/ 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2" y="5"/>
                    </a:moveTo>
                    <a:cubicBezTo>
                      <a:pt x="9" y="38"/>
                      <a:pt x="9" y="38"/>
                      <a:pt x="9" y="38"/>
                    </a:cubicBezTo>
                    <a:cubicBezTo>
                      <a:pt x="9" y="38"/>
                      <a:pt x="5" y="38"/>
                      <a:pt x="0" y="39"/>
                    </a:cubicBezTo>
                    <a:cubicBezTo>
                      <a:pt x="0" y="86"/>
                      <a:pt x="0" y="86"/>
                      <a:pt x="0" y="86"/>
                    </a:cubicBezTo>
                    <a:cubicBezTo>
                      <a:pt x="5" y="87"/>
                      <a:pt x="9" y="88"/>
                      <a:pt x="9" y="88"/>
                    </a:cubicBezTo>
                    <a:cubicBezTo>
                      <a:pt x="51" y="119"/>
                      <a:pt x="51" y="119"/>
                      <a:pt x="51" y="119"/>
                    </a:cubicBezTo>
                    <a:cubicBezTo>
                      <a:pt x="51" y="119"/>
                      <a:pt x="59" y="126"/>
                      <a:pt x="59" y="119"/>
                    </a:cubicBezTo>
                    <a:cubicBezTo>
                      <a:pt x="59" y="112"/>
                      <a:pt x="59" y="11"/>
                      <a:pt x="59" y="5"/>
                    </a:cubicBezTo>
                    <a:cubicBezTo>
                      <a:pt x="59" y="0"/>
                      <a:pt x="52" y="5"/>
                      <a:pt x="52" y="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5" name="Freeform 85"/>
              <p:cNvSpPr/>
              <p:nvPr/>
            </p:nvSpPr>
            <p:spPr bwMode="auto">
              <a:xfrm>
                <a:off x="6040049" y="4339353"/>
                <a:ext cx="27454" cy="147252"/>
              </a:xfrm>
              <a:custGeom>
                <a:avLst/>
                <a:gdLst>
                  <a:gd name="T0" fmla="*/ 0 w 8"/>
                  <a:gd name="T1" fmla="*/ 8 h 44"/>
                  <a:gd name="T2" fmla="*/ 0 w 8"/>
                  <a:gd name="T3" fmla="*/ 38 h 44"/>
                  <a:gd name="T4" fmla="*/ 8 w 8"/>
                  <a:gd name="T5" fmla="*/ 44 h 44"/>
                  <a:gd name="T6" fmla="*/ 8 w 8"/>
                  <a:gd name="T7" fmla="*/ 0 h 44"/>
                  <a:gd name="T8" fmla="*/ 0 w 8"/>
                  <a:gd name="T9" fmla="*/ 8 h 44"/>
                </a:gdLst>
                <a:ahLst/>
                <a:cxnLst>
                  <a:cxn ang="0">
                    <a:pos x="T0" y="T1"/>
                  </a:cxn>
                  <a:cxn ang="0">
                    <a:pos x="T2" y="T3"/>
                  </a:cxn>
                  <a:cxn ang="0">
                    <a:pos x="T4" y="T5"/>
                  </a:cxn>
                  <a:cxn ang="0">
                    <a:pos x="T6" y="T7"/>
                  </a:cxn>
                  <a:cxn ang="0">
                    <a:pos x="T8" y="T9"/>
                  </a:cxn>
                </a:cxnLst>
                <a:rect l="0" t="0" r="r" b="b"/>
                <a:pathLst>
                  <a:path w="8" h="44">
                    <a:moveTo>
                      <a:pt x="0" y="8"/>
                    </a:moveTo>
                    <a:cubicBezTo>
                      <a:pt x="0" y="16"/>
                      <a:pt x="0" y="32"/>
                      <a:pt x="0" y="38"/>
                    </a:cubicBezTo>
                    <a:cubicBezTo>
                      <a:pt x="0" y="40"/>
                      <a:pt x="4" y="42"/>
                      <a:pt x="8" y="44"/>
                    </a:cubicBezTo>
                    <a:cubicBezTo>
                      <a:pt x="8" y="0"/>
                      <a:pt x="8" y="0"/>
                      <a:pt x="8" y="0"/>
                    </a:cubicBezTo>
                    <a:cubicBezTo>
                      <a:pt x="4" y="2"/>
                      <a:pt x="0" y="4"/>
                      <a:pt x="0" y="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6" name="Freeform 86"/>
              <p:cNvSpPr/>
              <p:nvPr/>
            </p:nvSpPr>
            <p:spPr bwMode="auto">
              <a:xfrm>
                <a:off x="6329559" y="4296924"/>
                <a:ext cx="77370" cy="229612"/>
              </a:xfrm>
              <a:custGeom>
                <a:avLst/>
                <a:gdLst>
                  <a:gd name="T0" fmla="*/ 10 w 23"/>
                  <a:gd name="T1" fmla="*/ 2 h 69"/>
                  <a:gd name="T2" fmla="*/ 2 w 23"/>
                  <a:gd name="T3" fmla="*/ 2 h 69"/>
                  <a:gd name="T4" fmla="*/ 2 w 23"/>
                  <a:gd name="T5" fmla="*/ 10 h 69"/>
                  <a:gd name="T6" fmla="*/ 12 w 23"/>
                  <a:gd name="T7" fmla="*/ 35 h 69"/>
                  <a:gd name="T8" fmla="*/ 2 w 23"/>
                  <a:gd name="T9" fmla="*/ 60 h 69"/>
                  <a:gd name="T10" fmla="*/ 2 w 23"/>
                  <a:gd name="T11" fmla="*/ 67 h 69"/>
                  <a:gd name="T12" fmla="*/ 6 w 23"/>
                  <a:gd name="T13" fmla="*/ 69 h 69"/>
                  <a:gd name="T14" fmla="*/ 10 w 23"/>
                  <a:gd name="T15" fmla="*/ 67 h 69"/>
                  <a:gd name="T16" fmla="*/ 23 w 23"/>
                  <a:gd name="T17" fmla="*/ 35 h 69"/>
                  <a:gd name="T18" fmla="*/ 10 w 23"/>
                  <a:gd name="T19" fmla="*/ 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9">
                    <a:moveTo>
                      <a:pt x="10" y="2"/>
                    </a:moveTo>
                    <a:cubicBezTo>
                      <a:pt x="7" y="0"/>
                      <a:pt x="4" y="0"/>
                      <a:pt x="2" y="2"/>
                    </a:cubicBezTo>
                    <a:cubicBezTo>
                      <a:pt x="0" y="4"/>
                      <a:pt x="0" y="8"/>
                      <a:pt x="2" y="10"/>
                    </a:cubicBezTo>
                    <a:cubicBezTo>
                      <a:pt x="9" y="17"/>
                      <a:pt x="12" y="26"/>
                      <a:pt x="12" y="35"/>
                    </a:cubicBezTo>
                    <a:cubicBezTo>
                      <a:pt x="12" y="44"/>
                      <a:pt x="9" y="53"/>
                      <a:pt x="2" y="60"/>
                    </a:cubicBezTo>
                    <a:cubicBezTo>
                      <a:pt x="0" y="62"/>
                      <a:pt x="0" y="65"/>
                      <a:pt x="2" y="67"/>
                    </a:cubicBezTo>
                    <a:cubicBezTo>
                      <a:pt x="3" y="68"/>
                      <a:pt x="4" y="69"/>
                      <a:pt x="6" y="69"/>
                    </a:cubicBezTo>
                    <a:cubicBezTo>
                      <a:pt x="7" y="69"/>
                      <a:pt x="9" y="68"/>
                      <a:pt x="10" y="67"/>
                    </a:cubicBezTo>
                    <a:cubicBezTo>
                      <a:pt x="19" y="58"/>
                      <a:pt x="23" y="47"/>
                      <a:pt x="23" y="35"/>
                    </a:cubicBezTo>
                    <a:cubicBezTo>
                      <a:pt x="23" y="23"/>
                      <a:pt x="19" y="11"/>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7" name="Freeform 87"/>
              <p:cNvSpPr/>
              <p:nvPr/>
            </p:nvSpPr>
            <p:spPr bwMode="auto">
              <a:xfrm>
                <a:off x="6376980" y="4239521"/>
                <a:ext cx="102328" cy="341923"/>
              </a:xfrm>
              <a:custGeom>
                <a:avLst/>
                <a:gdLst>
                  <a:gd name="T0" fmla="*/ 10 w 31"/>
                  <a:gd name="T1" fmla="*/ 2 h 103"/>
                  <a:gd name="T2" fmla="*/ 3 w 31"/>
                  <a:gd name="T3" fmla="*/ 2 h 103"/>
                  <a:gd name="T4" fmla="*/ 3 w 31"/>
                  <a:gd name="T5" fmla="*/ 10 h 103"/>
                  <a:gd name="T6" fmla="*/ 20 w 31"/>
                  <a:gd name="T7" fmla="*/ 52 h 103"/>
                  <a:gd name="T8" fmla="*/ 3 w 31"/>
                  <a:gd name="T9" fmla="*/ 94 h 103"/>
                  <a:gd name="T10" fmla="*/ 3 w 31"/>
                  <a:gd name="T11" fmla="*/ 102 h 103"/>
                  <a:gd name="T12" fmla="*/ 6 w 31"/>
                  <a:gd name="T13" fmla="*/ 103 h 103"/>
                  <a:gd name="T14" fmla="*/ 10 w 31"/>
                  <a:gd name="T15" fmla="*/ 102 h 103"/>
                  <a:gd name="T16" fmla="*/ 31 w 31"/>
                  <a:gd name="T17" fmla="*/ 52 h 103"/>
                  <a:gd name="T18" fmla="*/ 10 w 31"/>
                  <a:gd name="T19" fmla="*/ 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103">
                    <a:moveTo>
                      <a:pt x="10" y="2"/>
                    </a:moveTo>
                    <a:cubicBezTo>
                      <a:pt x="8" y="0"/>
                      <a:pt x="5" y="0"/>
                      <a:pt x="3" y="2"/>
                    </a:cubicBezTo>
                    <a:cubicBezTo>
                      <a:pt x="0" y="4"/>
                      <a:pt x="0" y="8"/>
                      <a:pt x="3" y="10"/>
                    </a:cubicBezTo>
                    <a:cubicBezTo>
                      <a:pt x="14" y="21"/>
                      <a:pt x="20" y="37"/>
                      <a:pt x="20" y="52"/>
                    </a:cubicBezTo>
                    <a:cubicBezTo>
                      <a:pt x="20" y="67"/>
                      <a:pt x="14" y="82"/>
                      <a:pt x="3" y="94"/>
                    </a:cubicBezTo>
                    <a:cubicBezTo>
                      <a:pt x="0" y="96"/>
                      <a:pt x="0" y="100"/>
                      <a:pt x="3" y="102"/>
                    </a:cubicBezTo>
                    <a:cubicBezTo>
                      <a:pt x="4" y="103"/>
                      <a:pt x="5" y="103"/>
                      <a:pt x="6" y="103"/>
                    </a:cubicBezTo>
                    <a:cubicBezTo>
                      <a:pt x="8" y="103"/>
                      <a:pt x="9" y="103"/>
                      <a:pt x="10" y="102"/>
                    </a:cubicBezTo>
                    <a:cubicBezTo>
                      <a:pt x="24" y="88"/>
                      <a:pt x="31" y="70"/>
                      <a:pt x="31" y="52"/>
                    </a:cubicBezTo>
                    <a:cubicBezTo>
                      <a:pt x="31" y="34"/>
                      <a:pt x="24" y="16"/>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8" name="Freeform 88"/>
              <p:cNvSpPr/>
              <p:nvPr/>
            </p:nvSpPr>
            <p:spPr bwMode="auto">
              <a:xfrm>
                <a:off x="6436879" y="4182118"/>
                <a:ext cx="124789" cy="459224"/>
              </a:xfrm>
              <a:custGeom>
                <a:avLst/>
                <a:gdLst>
                  <a:gd name="T0" fmla="*/ 10 w 38"/>
                  <a:gd name="T1" fmla="*/ 2 h 138"/>
                  <a:gd name="T2" fmla="*/ 2 w 38"/>
                  <a:gd name="T3" fmla="*/ 2 h 138"/>
                  <a:gd name="T4" fmla="*/ 2 w 38"/>
                  <a:gd name="T5" fmla="*/ 9 h 138"/>
                  <a:gd name="T6" fmla="*/ 27 w 38"/>
                  <a:gd name="T7" fmla="*/ 69 h 138"/>
                  <a:gd name="T8" fmla="*/ 2 w 38"/>
                  <a:gd name="T9" fmla="*/ 128 h 138"/>
                  <a:gd name="T10" fmla="*/ 2 w 38"/>
                  <a:gd name="T11" fmla="*/ 136 h 138"/>
                  <a:gd name="T12" fmla="*/ 6 w 38"/>
                  <a:gd name="T13" fmla="*/ 138 h 138"/>
                  <a:gd name="T14" fmla="*/ 10 w 38"/>
                  <a:gd name="T15" fmla="*/ 136 h 138"/>
                  <a:gd name="T16" fmla="*/ 38 w 38"/>
                  <a:gd name="T17" fmla="*/ 69 h 138"/>
                  <a:gd name="T18" fmla="*/ 10 w 38"/>
                  <a:gd name="T19" fmla="*/ 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138">
                    <a:moveTo>
                      <a:pt x="10" y="2"/>
                    </a:moveTo>
                    <a:cubicBezTo>
                      <a:pt x="8" y="0"/>
                      <a:pt x="5" y="0"/>
                      <a:pt x="2" y="2"/>
                    </a:cubicBezTo>
                    <a:cubicBezTo>
                      <a:pt x="0" y="4"/>
                      <a:pt x="0" y="7"/>
                      <a:pt x="2" y="9"/>
                    </a:cubicBezTo>
                    <a:cubicBezTo>
                      <a:pt x="19" y="26"/>
                      <a:pt x="27" y="47"/>
                      <a:pt x="27" y="69"/>
                    </a:cubicBezTo>
                    <a:cubicBezTo>
                      <a:pt x="27" y="90"/>
                      <a:pt x="19" y="112"/>
                      <a:pt x="2" y="128"/>
                    </a:cubicBezTo>
                    <a:cubicBezTo>
                      <a:pt x="0" y="130"/>
                      <a:pt x="0" y="134"/>
                      <a:pt x="2" y="136"/>
                    </a:cubicBezTo>
                    <a:cubicBezTo>
                      <a:pt x="4" y="137"/>
                      <a:pt x="5" y="138"/>
                      <a:pt x="6" y="138"/>
                    </a:cubicBezTo>
                    <a:cubicBezTo>
                      <a:pt x="8" y="138"/>
                      <a:pt x="9" y="137"/>
                      <a:pt x="10" y="136"/>
                    </a:cubicBezTo>
                    <a:cubicBezTo>
                      <a:pt x="29" y="117"/>
                      <a:pt x="38" y="93"/>
                      <a:pt x="38" y="69"/>
                    </a:cubicBezTo>
                    <a:cubicBezTo>
                      <a:pt x="38" y="45"/>
                      <a:pt x="29" y="20"/>
                      <a:pt x="10" y="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sp>
          <p:nvSpPr>
            <p:cNvPr id="22" name="Text Box 10"/>
            <p:cNvSpPr txBox="1">
              <a:spLocks noChangeArrowheads="1"/>
            </p:cNvSpPr>
            <p:nvPr/>
          </p:nvSpPr>
          <p:spPr bwMode="auto">
            <a:xfrm flipH="1">
              <a:off x="8593" y="4005"/>
              <a:ext cx="2014" cy="459"/>
            </a:xfrm>
            <a:prstGeom prst="rect">
              <a:avLst/>
            </a:prstGeom>
            <a:noFill/>
            <a:ln w="9525">
              <a:noFill/>
              <a:miter lim="800000"/>
            </a:ln>
          </p:spPr>
          <p:txBody>
            <a:bodyPr wrap="square" lIns="45720" tIns="22860" rIns="45720" bIns="22860">
              <a:spAutoFit/>
            </a:bodyPr>
            <a:lstStyle/>
            <a:p>
              <a:pPr algn="ctr" defTabSz="1087755"/>
              <a:r>
                <a:rPr lang="zh-CN" altLang="en-US" sz="1600" b="1" dirty="0">
                  <a:solidFill>
                    <a:schemeClr val="bg1"/>
                  </a:solidFill>
                  <a:latin typeface="微软雅黑" panose="020B0503020204020204" charset="-122"/>
                  <a:ea typeface="微软雅黑" panose="020B0503020204020204" charset="-122"/>
                  <a:cs typeface="Open Sans" panose="020B0606030504020204" pitchFamily="34" charset="0"/>
                </a:rPr>
                <a:t>输入标题</a:t>
              </a:r>
              <a:endParaRPr lang="zh-CN" altLang="en-US" sz="1600" b="1" dirty="0">
                <a:solidFill>
                  <a:schemeClr val="bg1"/>
                </a:solidFill>
                <a:latin typeface="微软雅黑" panose="020B0503020204020204" charset="-122"/>
                <a:ea typeface="微软雅黑" panose="020B0503020204020204" charset="-122"/>
                <a:cs typeface="Open Sans" panose="020B0606030504020204" pitchFamily="34" charset="0"/>
              </a:endParaRPr>
            </a:p>
          </p:txBody>
        </p:sp>
      </p:grpSp>
      <p:sp>
        <p:nvSpPr>
          <p:cNvPr id="52" name="矩形 51"/>
          <p:cNvSpPr/>
          <p:nvPr/>
        </p:nvSpPr>
        <p:spPr>
          <a:xfrm>
            <a:off x="1819910" y="4751705"/>
            <a:ext cx="194437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3" name="矩形 52"/>
          <p:cNvSpPr/>
          <p:nvPr/>
        </p:nvSpPr>
        <p:spPr>
          <a:xfrm>
            <a:off x="3965575" y="4751705"/>
            <a:ext cx="1961515"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4" name="矩形 53"/>
          <p:cNvSpPr/>
          <p:nvPr/>
        </p:nvSpPr>
        <p:spPr>
          <a:xfrm>
            <a:off x="6195060" y="4751705"/>
            <a:ext cx="197485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sp>
        <p:nvSpPr>
          <p:cNvPr id="55" name="矩形 54"/>
          <p:cNvSpPr/>
          <p:nvPr/>
        </p:nvSpPr>
        <p:spPr>
          <a:xfrm>
            <a:off x="8372475" y="4751705"/>
            <a:ext cx="1929130" cy="1476375"/>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600" dirty="0"/>
          </a:p>
        </p:txBody>
      </p:sp>
      <p:pic>
        <p:nvPicPr>
          <p:cNvPr id="5" name="图片 4"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p:cTn id="27" dur="500" fill="hold"/>
                                        <p:tgtEl>
                                          <p:spTgt spid="58"/>
                                        </p:tgtEl>
                                        <p:attrNameLst>
                                          <p:attrName>ppt_w</p:attrName>
                                        </p:attrNameLst>
                                      </p:cBhvr>
                                      <p:tavLst>
                                        <p:tav tm="0">
                                          <p:val>
                                            <p:fltVal val="0"/>
                                          </p:val>
                                        </p:tav>
                                        <p:tav tm="100000">
                                          <p:val>
                                            <p:strVal val="#ppt_w"/>
                                          </p:val>
                                        </p:tav>
                                      </p:tavLst>
                                    </p:anim>
                                    <p:anim calcmode="lin" valueType="num">
                                      <p:cBhvr>
                                        <p:cTn id="28" dur="500" fill="hold"/>
                                        <p:tgtEl>
                                          <p:spTgt spid="58"/>
                                        </p:tgtEl>
                                        <p:attrNameLst>
                                          <p:attrName>ppt_h</p:attrName>
                                        </p:attrNameLst>
                                      </p:cBhvr>
                                      <p:tavLst>
                                        <p:tav tm="0">
                                          <p:val>
                                            <p:fltVal val="0"/>
                                          </p:val>
                                        </p:tav>
                                        <p:tav tm="100000">
                                          <p:val>
                                            <p:strVal val="#ppt_h"/>
                                          </p:val>
                                        </p:tav>
                                      </p:tavLst>
                                    </p:anim>
                                    <p:animEffect transition="in" filter="fade">
                                      <p:cBhvr>
                                        <p:cTn id="29" dur="500"/>
                                        <p:tgtEl>
                                          <p:spTgt spid="58"/>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 calcmode="lin" valueType="num">
                                      <p:cBhvr additive="base">
                                        <p:cTn id="33" dur="500"/>
                                        <p:tgtEl>
                                          <p:spTgt spid="52"/>
                                        </p:tgtEl>
                                        <p:attrNameLst>
                                          <p:attrName>ppt_y</p:attrName>
                                        </p:attrNameLst>
                                      </p:cBhvr>
                                      <p:tavLst>
                                        <p:tav tm="0">
                                          <p:val>
                                            <p:strVal val="#ppt_y+#ppt_h*1.125000"/>
                                          </p:val>
                                        </p:tav>
                                        <p:tav tm="100000">
                                          <p:val>
                                            <p:strVal val="#ppt_y"/>
                                          </p:val>
                                        </p:tav>
                                      </p:tavLst>
                                    </p:anim>
                                    <p:animEffect transition="in" filter="wipe(up)">
                                      <p:cBhvr>
                                        <p:cTn id="34" dur="500"/>
                                        <p:tgtEl>
                                          <p:spTgt spid="52"/>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307"/>
                                        </p:tgtEl>
                                        <p:attrNameLst>
                                          <p:attrName>style.visibility</p:attrName>
                                        </p:attrNameLst>
                                      </p:cBhvr>
                                      <p:to>
                                        <p:strVal val="visible"/>
                                      </p:to>
                                    </p:set>
                                    <p:anim calcmode="lin" valueType="num">
                                      <p:cBhvr>
                                        <p:cTn id="42" dur="500" fill="hold"/>
                                        <p:tgtEl>
                                          <p:spTgt spid="307"/>
                                        </p:tgtEl>
                                        <p:attrNameLst>
                                          <p:attrName>ppt_w</p:attrName>
                                        </p:attrNameLst>
                                      </p:cBhvr>
                                      <p:tavLst>
                                        <p:tav tm="0">
                                          <p:val>
                                            <p:fltVal val="0"/>
                                          </p:val>
                                        </p:tav>
                                        <p:tav tm="100000">
                                          <p:val>
                                            <p:strVal val="#ppt_w"/>
                                          </p:val>
                                        </p:tav>
                                      </p:tavLst>
                                    </p:anim>
                                    <p:anim calcmode="lin" valueType="num">
                                      <p:cBhvr>
                                        <p:cTn id="43" dur="500" fill="hold"/>
                                        <p:tgtEl>
                                          <p:spTgt spid="307"/>
                                        </p:tgtEl>
                                        <p:attrNameLst>
                                          <p:attrName>ppt_h</p:attrName>
                                        </p:attrNameLst>
                                      </p:cBhvr>
                                      <p:tavLst>
                                        <p:tav tm="0">
                                          <p:val>
                                            <p:fltVal val="0"/>
                                          </p:val>
                                        </p:tav>
                                        <p:tav tm="100000">
                                          <p:val>
                                            <p:strVal val="#ppt_h"/>
                                          </p:val>
                                        </p:tav>
                                      </p:tavLst>
                                    </p:anim>
                                    <p:animEffect transition="in" filter="fade">
                                      <p:cBhvr>
                                        <p:cTn id="44" dur="500"/>
                                        <p:tgtEl>
                                          <p:spTgt spid="307"/>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par>
                          <p:cTn id="50" fill="hold">
                            <p:stCondLst>
                              <p:cond delay="4500"/>
                            </p:stCondLst>
                            <p:childTnLst>
                              <p:par>
                                <p:cTn id="51" presetID="22" presetClass="entr" presetSubtype="1"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500"/>
                                        <p:tgtEl>
                                          <p:spTgt spid="16"/>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308"/>
                                        </p:tgtEl>
                                        <p:attrNameLst>
                                          <p:attrName>style.visibility</p:attrName>
                                        </p:attrNameLst>
                                      </p:cBhvr>
                                      <p:to>
                                        <p:strVal val="visible"/>
                                      </p:to>
                                    </p:set>
                                    <p:anim calcmode="lin" valueType="num">
                                      <p:cBhvr>
                                        <p:cTn id="57" dur="500" fill="hold"/>
                                        <p:tgtEl>
                                          <p:spTgt spid="308"/>
                                        </p:tgtEl>
                                        <p:attrNameLst>
                                          <p:attrName>ppt_w</p:attrName>
                                        </p:attrNameLst>
                                      </p:cBhvr>
                                      <p:tavLst>
                                        <p:tav tm="0">
                                          <p:val>
                                            <p:fltVal val="0"/>
                                          </p:val>
                                        </p:tav>
                                        <p:tav tm="100000">
                                          <p:val>
                                            <p:strVal val="#ppt_w"/>
                                          </p:val>
                                        </p:tav>
                                      </p:tavLst>
                                    </p:anim>
                                    <p:anim calcmode="lin" valueType="num">
                                      <p:cBhvr>
                                        <p:cTn id="58" dur="500" fill="hold"/>
                                        <p:tgtEl>
                                          <p:spTgt spid="308"/>
                                        </p:tgtEl>
                                        <p:attrNameLst>
                                          <p:attrName>ppt_h</p:attrName>
                                        </p:attrNameLst>
                                      </p:cBhvr>
                                      <p:tavLst>
                                        <p:tav tm="0">
                                          <p:val>
                                            <p:fltVal val="0"/>
                                          </p:val>
                                        </p:tav>
                                        <p:tav tm="100000">
                                          <p:val>
                                            <p:strVal val="#ppt_h"/>
                                          </p:val>
                                        </p:tav>
                                      </p:tavLst>
                                    </p:anim>
                                    <p:animEffect transition="in" filter="fade">
                                      <p:cBhvr>
                                        <p:cTn id="59" dur="500"/>
                                        <p:tgtEl>
                                          <p:spTgt spid="308"/>
                                        </p:tgtEl>
                                      </p:cBhvr>
                                    </p:animEffect>
                                  </p:childTnLst>
                                </p:cTn>
                              </p:par>
                            </p:childTnLst>
                          </p:cTn>
                        </p:par>
                        <p:par>
                          <p:cTn id="60" fill="hold">
                            <p:stCondLst>
                              <p:cond delay="5500"/>
                            </p:stCondLst>
                            <p:childTnLst>
                              <p:par>
                                <p:cTn id="61" presetID="12" presetClass="entr" presetSubtype="4" fill="hold" grpId="0" nodeType="after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500"/>
                                        <p:tgtEl>
                                          <p:spTgt spid="54"/>
                                        </p:tgtEl>
                                        <p:attrNameLst>
                                          <p:attrName>ppt_y</p:attrName>
                                        </p:attrNameLst>
                                      </p:cBhvr>
                                      <p:tavLst>
                                        <p:tav tm="0">
                                          <p:val>
                                            <p:strVal val="#ppt_y+#ppt_h*1.125000"/>
                                          </p:val>
                                        </p:tav>
                                        <p:tav tm="100000">
                                          <p:val>
                                            <p:strVal val="#ppt_y"/>
                                          </p:val>
                                        </p:tav>
                                      </p:tavLst>
                                    </p:anim>
                                    <p:animEffect transition="in" filter="wipe(up)">
                                      <p:cBhvr>
                                        <p:cTn id="64" dur="500"/>
                                        <p:tgtEl>
                                          <p:spTgt spid="54"/>
                                        </p:tgtEl>
                                      </p:cBhvr>
                                    </p:animEffect>
                                  </p:childTnLst>
                                </p:cTn>
                              </p:par>
                            </p:childTnLst>
                          </p:cTn>
                        </p:par>
                        <p:par>
                          <p:cTn id="65" fill="hold">
                            <p:stCondLst>
                              <p:cond delay="6000"/>
                            </p:stCondLst>
                            <p:childTnLst>
                              <p:par>
                                <p:cTn id="66" presetID="22" presetClass="entr" presetSubtype="1"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up)">
                                      <p:cBhvr>
                                        <p:cTn id="68" dur="500"/>
                                        <p:tgtEl>
                                          <p:spTgt spid="14"/>
                                        </p:tgtEl>
                                      </p:cBhvr>
                                    </p:animEffect>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309"/>
                                        </p:tgtEl>
                                        <p:attrNameLst>
                                          <p:attrName>style.visibility</p:attrName>
                                        </p:attrNameLst>
                                      </p:cBhvr>
                                      <p:to>
                                        <p:strVal val="visible"/>
                                      </p:to>
                                    </p:set>
                                    <p:anim calcmode="lin" valueType="num">
                                      <p:cBhvr>
                                        <p:cTn id="72" dur="500" fill="hold"/>
                                        <p:tgtEl>
                                          <p:spTgt spid="309"/>
                                        </p:tgtEl>
                                        <p:attrNameLst>
                                          <p:attrName>ppt_w</p:attrName>
                                        </p:attrNameLst>
                                      </p:cBhvr>
                                      <p:tavLst>
                                        <p:tav tm="0">
                                          <p:val>
                                            <p:fltVal val="0"/>
                                          </p:val>
                                        </p:tav>
                                        <p:tav tm="100000">
                                          <p:val>
                                            <p:strVal val="#ppt_w"/>
                                          </p:val>
                                        </p:tav>
                                      </p:tavLst>
                                    </p:anim>
                                    <p:anim calcmode="lin" valueType="num">
                                      <p:cBhvr>
                                        <p:cTn id="73" dur="500" fill="hold"/>
                                        <p:tgtEl>
                                          <p:spTgt spid="309"/>
                                        </p:tgtEl>
                                        <p:attrNameLst>
                                          <p:attrName>ppt_h</p:attrName>
                                        </p:attrNameLst>
                                      </p:cBhvr>
                                      <p:tavLst>
                                        <p:tav tm="0">
                                          <p:val>
                                            <p:fltVal val="0"/>
                                          </p:val>
                                        </p:tav>
                                        <p:tav tm="100000">
                                          <p:val>
                                            <p:strVal val="#ppt_h"/>
                                          </p:val>
                                        </p:tav>
                                      </p:tavLst>
                                    </p:anim>
                                    <p:animEffect transition="in" filter="fade">
                                      <p:cBhvr>
                                        <p:cTn id="74" dur="500"/>
                                        <p:tgtEl>
                                          <p:spTgt spid="309"/>
                                        </p:tgtEl>
                                      </p:cBhvr>
                                    </p:animEffect>
                                  </p:childTnLst>
                                </p:cTn>
                              </p:par>
                            </p:childTnLst>
                          </p:cTn>
                        </p:par>
                        <p:par>
                          <p:cTn id="75" fill="hold">
                            <p:stCondLst>
                              <p:cond delay="7000"/>
                            </p:stCondLst>
                            <p:childTnLst>
                              <p:par>
                                <p:cTn id="76" presetID="12" presetClass="entr" presetSubtype="4"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 calcmode="lin" valueType="num">
                                      <p:cBhvr additive="base">
                                        <p:cTn id="78" dur="500"/>
                                        <p:tgtEl>
                                          <p:spTgt spid="55"/>
                                        </p:tgtEl>
                                        <p:attrNameLst>
                                          <p:attrName>ppt_y</p:attrName>
                                        </p:attrNameLst>
                                      </p:cBhvr>
                                      <p:tavLst>
                                        <p:tav tm="0">
                                          <p:val>
                                            <p:strVal val="#ppt_y+#ppt_h*1.125000"/>
                                          </p:val>
                                        </p:tav>
                                        <p:tav tm="100000">
                                          <p:val>
                                            <p:strVal val="#ppt_y"/>
                                          </p:val>
                                        </p:tav>
                                      </p:tavLst>
                                    </p:anim>
                                    <p:animEffect transition="in" filter="wipe(up)">
                                      <p:cBhvr>
                                        <p:cTn id="7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14" grpId="0" animBg="1"/>
      <p:bldP spid="15" grpId="0" animBg="1"/>
      <p:bldP spid="16" grpId="0" animBg="1"/>
      <p:bldP spid="52" grpId="0"/>
      <p:bldP spid="53" grpId="0"/>
      <p:bldP spid="54" grpId="0"/>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7" name="任意多边形: 形状 6"/>
          <p:cNvSpPr/>
          <p:nvPr/>
        </p:nvSpPr>
        <p:spPr>
          <a:xfrm>
            <a:off x="6342742"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a:off x="6342742"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nvSpPr>
        <p:spPr>
          <a:xfrm flipH="1">
            <a:off x="695325" y="1881138"/>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p:nvSpPr>
        <p:spPr>
          <a:xfrm flipH="1">
            <a:off x="695325" y="3898623"/>
            <a:ext cx="5153933" cy="1762126"/>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8104870" y="2151924"/>
            <a:ext cx="3109230" cy="1274644"/>
            <a:chOff x="1818113" y="1981592"/>
            <a:chExt cx="3109230" cy="1274644"/>
          </a:xfrm>
        </p:grpSpPr>
        <p:sp>
          <p:nvSpPr>
            <p:cNvPr id="63" name="矩形 6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4" name="矩形 63"/>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rgbClr val="10FBFE"/>
                </a:solidFill>
                <a:latin typeface="微软雅黑" panose="020B0503020204020204" charset="-122"/>
                <a:ea typeface="微软雅黑" panose="020B0503020204020204" charset="-122"/>
                <a:sym typeface="+mn-ea"/>
              </a:endParaRPr>
            </a:p>
          </p:txBody>
        </p:sp>
      </p:grpSp>
      <p:grpSp>
        <p:nvGrpSpPr>
          <p:cNvPr id="65" name="组合 64"/>
          <p:cNvGrpSpPr/>
          <p:nvPr/>
        </p:nvGrpSpPr>
        <p:grpSpPr>
          <a:xfrm>
            <a:off x="8104870" y="4169409"/>
            <a:ext cx="3109230" cy="1274644"/>
            <a:chOff x="1818113" y="1981592"/>
            <a:chExt cx="3109230" cy="1274644"/>
          </a:xfrm>
        </p:grpSpPr>
        <p:sp>
          <p:nvSpPr>
            <p:cNvPr id="66" name="矩形 65"/>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7" name="矩形 66"/>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68" name="组合 67"/>
          <p:cNvGrpSpPr/>
          <p:nvPr/>
        </p:nvGrpSpPr>
        <p:grpSpPr>
          <a:xfrm>
            <a:off x="887868" y="2151924"/>
            <a:ext cx="3109229" cy="1274644"/>
            <a:chOff x="1818114" y="1981592"/>
            <a:chExt cx="3109229" cy="1274644"/>
          </a:xfrm>
        </p:grpSpPr>
        <p:sp>
          <p:nvSpPr>
            <p:cNvPr id="69" name="矩形 68"/>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0" name="矩形 69"/>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71" name="组合 70"/>
          <p:cNvGrpSpPr/>
          <p:nvPr/>
        </p:nvGrpSpPr>
        <p:grpSpPr>
          <a:xfrm>
            <a:off x="887868" y="4169409"/>
            <a:ext cx="3109229" cy="1274644"/>
            <a:chOff x="1818114" y="1981592"/>
            <a:chExt cx="3109229" cy="1274644"/>
          </a:xfrm>
        </p:grpSpPr>
        <p:sp>
          <p:nvSpPr>
            <p:cNvPr id="72" name="矩形 7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73" name="矩形 72"/>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sp>
        <p:nvSpPr>
          <p:cNvPr id="6" name="椭圆 5"/>
          <p:cNvSpPr/>
          <p:nvPr/>
        </p:nvSpPr>
        <p:spPr>
          <a:xfrm>
            <a:off x="4265930" y="2059940"/>
            <a:ext cx="1413510" cy="1413510"/>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57010" y="2059940"/>
            <a:ext cx="1413510" cy="1413510"/>
          </a:xfrm>
          <a:prstGeom prst="ellipse">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265930" y="4072890"/>
            <a:ext cx="1413510" cy="1413510"/>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557010" y="4072890"/>
            <a:ext cx="1413510" cy="141351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中科大"/>
          <p:cNvPicPr>
            <a:picLocks noChangeAspect="1"/>
          </p:cNvPicPr>
          <p:nvPr/>
        </p:nvPicPr>
        <p:blipFill>
          <a:blip r:embed="rId5"/>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7" presetClass="entr" presetSubtype="8"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par>
                                <p:cTn id="21" presetID="17" presetClass="entr" presetSubtype="2"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ppt_x</p:attrName>
                                        </p:attrNameLst>
                                      </p:cBhvr>
                                      <p:tavLst>
                                        <p:tav tm="0">
                                          <p:val>
                                            <p:strVal val="#ppt_x+#ppt_w/2"/>
                                          </p:val>
                                        </p:tav>
                                        <p:tav tm="100000">
                                          <p:val>
                                            <p:strVal val="#ppt_x"/>
                                          </p:val>
                                        </p:tav>
                                      </p:tavLst>
                                    </p:anim>
                                    <p:anim calcmode="lin" valueType="num">
                                      <p:cBhvr>
                                        <p:cTn id="24" dur="500" fill="hold"/>
                                        <p:tgtEl>
                                          <p:spTgt spid="7"/>
                                        </p:tgtEl>
                                        <p:attrNameLst>
                                          <p:attrName>ppt_y</p:attrName>
                                        </p:attrNameLst>
                                      </p:cBhvr>
                                      <p:tavLst>
                                        <p:tav tm="0">
                                          <p:val>
                                            <p:strVal val="#ppt_y"/>
                                          </p:val>
                                        </p:tav>
                                        <p:tav tm="100000">
                                          <p:val>
                                            <p:strVal val="#ppt_y"/>
                                          </p:val>
                                        </p:tav>
                                      </p:tavLst>
                                    </p:anim>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8"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par>
                                <p:cTn id="33" presetID="17" presetClass="entr" presetSubtype="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ppt_x</p:attrName>
                                        </p:attrNameLst>
                                      </p:cBhvr>
                                      <p:tavLst>
                                        <p:tav tm="0">
                                          <p:val>
                                            <p:strVal val="#ppt_x+#ppt_w/2"/>
                                          </p:val>
                                        </p:tav>
                                        <p:tav tm="100000">
                                          <p:val>
                                            <p:strVal val="#ppt_x"/>
                                          </p:val>
                                        </p:tav>
                                      </p:tavLst>
                                    </p:anim>
                                    <p:anim calcmode="lin" valueType="num">
                                      <p:cBhvr>
                                        <p:cTn id="36" dur="500" fill="hold"/>
                                        <p:tgtEl>
                                          <p:spTgt spid="10"/>
                                        </p:tgtEl>
                                        <p:attrNameLst>
                                          <p:attrName>ppt_y</p:attrName>
                                        </p:attrNameLst>
                                      </p:cBhvr>
                                      <p:tavLst>
                                        <p:tav tm="0">
                                          <p:val>
                                            <p:strVal val="#ppt_y"/>
                                          </p:val>
                                        </p:tav>
                                        <p:tav tm="100000">
                                          <p:val>
                                            <p:strVal val="#ppt_y"/>
                                          </p:val>
                                        </p:tav>
                                      </p:tavLst>
                                    </p:anim>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strVal val="#ppt_h"/>
                                          </p:val>
                                        </p:tav>
                                        <p:tav tm="100000">
                                          <p:val>
                                            <p:strVal val="#ppt_h"/>
                                          </p:val>
                                        </p:tav>
                                      </p:tavLst>
                                    </p:anim>
                                  </p:childTnLst>
                                </p:cTn>
                              </p:par>
                            </p:childTnLst>
                          </p:cTn>
                        </p:par>
                        <p:par>
                          <p:cTn id="39" fill="hold">
                            <p:stCondLst>
                              <p:cond delay="1500"/>
                            </p:stCondLst>
                            <p:childTnLst>
                              <p:par>
                                <p:cTn id="40" presetID="2" presetClass="entr" presetSubtype="2" fill="hold" grpId="1"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1+#ppt_w/2"/>
                                          </p:val>
                                        </p:tav>
                                        <p:tav tm="100000">
                                          <p:val>
                                            <p:strVal val="#ppt_x"/>
                                          </p:val>
                                        </p:tav>
                                      </p:tavLst>
                                    </p:anim>
                                    <p:anim calcmode="lin" valueType="num">
                                      <p:cBhvr additive="base">
                                        <p:cTn id="43" dur="500" fill="hold"/>
                                        <p:tgtEl>
                                          <p:spTgt spid="8"/>
                                        </p:tgtEl>
                                        <p:attrNameLst>
                                          <p:attrName>ppt_y</p:attrName>
                                        </p:attrNameLst>
                                      </p:cBhvr>
                                      <p:tavLst>
                                        <p:tav tm="0">
                                          <p:val>
                                            <p:strVal val="#ppt_y"/>
                                          </p:val>
                                        </p:tav>
                                        <p:tav tm="100000">
                                          <p:val>
                                            <p:strVal val="#ppt_y"/>
                                          </p:val>
                                        </p:tav>
                                      </p:tavLst>
                                    </p:anim>
                                  </p:childTnLst>
                                </p:cTn>
                              </p:par>
                              <p:par>
                                <p:cTn id="44" presetID="2" presetClass="entr" presetSubtype="2" fill="hold" grpId="1"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8"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0-#ppt_w/2"/>
                                          </p:val>
                                        </p:tav>
                                        <p:tav tm="100000">
                                          <p:val>
                                            <p:strVal val="#ppt_x"/>
                                          </p:val>
                                        </p:tav>
                                      </p:tavLst>
                                    </p:anim>
                                    <p:anim calcmode="lin" valueType="num">
                                      <p:cBhvr additive="base">
                                        <p:cTn id="51" dur="500" fill="hold"/>
                                        <p:tgtEl>
                                          <p:spTgt spid="6"/>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 calcmode="lin" valueType="num">
                                      <p:cBhvr additive="base">
                                        <p:cTn id="54" dur="500" fill="hold"/>
                                        <p:tgtEl>
                                          <p:spTgt spid="9"/>
                                        </p:tgtEl>
                                        <p:attrNameLst>
                                          <p:attrName>ppt_x</p:attrName>
                                        </p:attrNameLst>
                                      </p:cBhvr>
                                      <p:tavLst>
                                        <p:tav tm="0">
                                          <p:val>
                                            <p:strVal val="0-#ppt_w/2"/>
                                          </p:val>
                                        </p:tav>
                                        <p:tav tm="100000">
                                          <p:val>
                                            <p:strVal val="#ppt_x"/>
                                          </p:val>
                                        </p:tav>
                                      </p:tavLst>
                                    </p:anim>
                                    <p:anim calcmode="lin" valueType="num">
                                      <p:cBhvr additive="base">
                                        <p:cTn id="55" dur="500" fill="hold"/>
                                        <p:tgtEl>
                                          <p:spTgt spid="9"/>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2" presetClass="entr" presetSubtype="2" fill="hold" nodeType="afterEffect">
                                  <p:stCondLst>
                                    <p:cond delay="0"/>
                                  </p:stCondLst>
                                  <p:childTnLst>
                                    <p:set>
                                      <p:cBhvr>
                                        <p:cTn id="58" dur="1" fill="hold">
                                          <p:stCondLst>
                                            <p:cond delay="0"/>
                                          </p:stCondLst>
                                        </p:cTn>
                                        <p:tgtEl>
                                          <p:spTgt spid="68"/>
                                        </p:tgtEl>
                                        <p:attrNameLst>
                                          <p:attrName>style.visibility</p:attrName>
                                        </p:attrNameLst>
                                      </p:cBhvr>
                                      <p:to>
                                        <p:strVal val="visible"/>
                                      </p:to>
                                    </p:set>
                                    <p:anim calcmode="lin" valueType="num">
                                      <p:cBhvr additive="base">
                                        <p:cTn id="59" dur="500"/>
                                        <p:tgtEl>
                                          <p:spTgt spid="68"/>
                                        </p:tgtEl>
                                        <p:attrNameLst>
                                          <p:attrName>ppt_x</p:attrName>
                                        </p:attrNameLst>
                                      </p:cBhvr>
                                      <p:tavLst>
                                        <p:tav tm="0">
                                          <p:val>
                                            <p:strVal val="#ppt_x+#ppt_w*1.125000"/>
                                          </p:val>
                                        </p:tav>
                                        <p:tav tm="100000">
                                          <p:val>
                                            <p:strVal val="#ppt_x"/>
                                          </p:val>
                                        </p:tav>
                                      </p:tavLst>
                                    </p:anim>
                                    <p:animEffect transition="in" filter="wipe(left)">
                                      <p:cBhvr>
                                        <p:cTn id="60" dur="500"/>
                                        <p:tgtEl>
                                          <p:spTgt spid="68"/>
                                        </p:tgtEl>
                                      </p:cBhvr>
                                    </p:animEffect>
                                  </p:childTnLst>
                                </p:cTn>
                              </p:par>
                              <p:par>
                                <p:cTn id="61" presetID="12" presetClass="entr" presetSubtype="8" fill="hold" nodeType="withEffect">
                                  <p:stCondLst>
                                    <p:cond delay="250"/>
                                  </p:stCondLst>
                                  <p:childTnLst>
                                    <p:set>
                                      <p:cBhvr>
                                        <p:cTn id="62" dur="1" fill="hold">
                                          <p:stCondLst>
                                            <p:cond delay="0"/>
                                          </p:stCondLst>
                                        </p:cTn>
                                        <p:tgtEl>
                                          <p:spTgt spid="62"/>
                                        </p:tgtEl>
                                        <p:attrNameLst>
                                          <p:attrName>style.visibility</p:attrName>
                                        </p:attrNameLst>
                                      </p:cBhvr>
                                      <p:to>
                                        <p:strVal val="visible"/>
                                      </p:to>
                                    </p:set>
                                    <p:anim calcmode="lin" valueType="num">
                                      <p:cBhvr additive="base">
                                        <p:cTn id="63" dur="500"/>
                                        <p:tgtEl>
                                          <p:spTgt spid="62"/>
                                        </p:tgtEl>
                                        <p:attrNameLst>
                                          <p:attrName>ppt_x</p:attrName>
                                        </p:attrNameLst>
                                      </p:cBhvr>
                                      <p:tavLst>
                                        <p:tav tm="0">
                                          <p:val>
                                            <p:strVal val="#ppt_x-#ppt_w*1.125000"/>
                                          </p:val>
                                        </p:tav>
                                        <p:tav tm="100000">
                                          <p:val>
                                            <p:strVal val="#ppt_x"/>
                                          </p:val>
                                        </p:tav>
                                      </p:tavLst>
                                    </p:anim>
                                    <p:animEffect transition="in" filter="wipe(right)">
                                      <p:cBhvr>
                                        <p:cTn id="64" dur="500"/>
                                        <p:tgtEl>
                                          <p:spTgt spid="62"/>
                                        </p:tgtEl>
                                      </p:cBhvr>
                                    </p:animEffect>
                                  </p:childTnLst>
                                </p:cTn>
                              </p:par>
                              <p:par>
                                <p:cTn id="65" presetID="12" presetClass="entr" presetSubtype="2" fill="hold" nodeType="withEffect">
                                  <p:stCondLst>
                                    <p:cond delay="5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p:tgtEl>
                                          <p:spTgt spid="71"/>
                                        </p:tgtEl>
                                        <p:attrNameLst>
                                          <p:attrName>ppt_x</p:attrName>
                                        </p:attrNameLst>
                                      </p:cBhvr>
                                      <p:tavLst>
                                        <p:tav tm="0">
                                          <p:val>
                                            <p:strVal val="#ppt_x+#ppt_w*1.125000"/>
                                          </p:val>
                                        </p:tav>
                                        <p:tav tm="100000">
                                          <p:val>
                                            <p:strVal val="#ppt_x"/>
                                          </p:val>
                                        </p:tav>
                                      </p:tavLst>
                                    </p:anim>
                                    <p:animEffect transition="in" filter="wipe(left)">
                                      <p:cBhvr>
                                        <p:cTn id="68" dur="500"/>
                                        <p:tgtEl>
                                          <p:spTgt spid="71"/>
                                        </p:tgtEl>
                                      </p:cBhvr>
                                    </p:animEffect>
                                  </p:childTnLst>
                                </p:cTn>
                              </p:par>
                              <p:par>
                                <p:cTn id="69" presetID="12" presetClass="entr" presetSubtype="8" fill="hold" nodeType="withEffect">
                                  <p:stCondLst>
                                    <p:cond delay="750"/>
                                  </p:stCondLst>
                                  <p:childTnLst>
                                    <p:set>
                                      <p:cBhvr>
                                        <p:cTn id="70" dur="1" fill="hold">
                                          <p:stCondLst>
                                            <p:cond delay="0"/>
                                          </p:stCondLst>
                                        </p:cTn>
                                        <p:tgtEl>
                                          <p:spTgt spid="65"/>
                                        </p:tgtEl>
                                        <p:attrNameLst>
                                          <p:attrName>style.visibility</p:attrName>
                                        </p:attrNameLst>
                                      </p:cBhvr>
                                      <p:to>
                                        <p:strVal val="visible"/>
                                      </p:to>
                                    </p:set>
                                    <p:anim calcmode="lin" valueType="num">
                                      <p:cBhvr additive="base">
                                        <p:cTn id="71" dur="500"/>
                                        <p:tgtEl>
                                          <p:spTgt spid="65"/>
                                        </p:tgtEl>
                                        <p:attrNameLst>
                                          <p:attrName>ppt_x</p:attrName>
                                        </p:attrNameLst>
                                      </p:cBhvr>
                                      <p:tavLst>
                                        <p:tav tm="0">
                                          <p:val>
                                            <p:strVal val="#ppt_x-#ppt_w*1.125000"/>
                                          </p:val>
                                        </p:tav>
                                        <p:tav tm="100000">
                                          <p:val>
                                            <p:strVal val="#ppt_x"/>
                                          </p:val>
                                        </p:tav>
                                      </p:tavLst>
                                    </p:anim>
                                    <p:animEffect transition="in" filter="wipe(righ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7" grpId="0" bldLvl="0" animBg="1"/>
      <p:bldP spid="10" grpId="0" bldLvl="0" animBg="1"/>
      <p:bldP spid="13" grpId="0" bldLvl="0" animBg="1"/>
      <p:bldP spid="16" grpId="0" bldLvl="0" animBg="1"/>
      <p:bldP spid="6" grpId="0" animBg="1"/>
      <p:bldP spid="8" grpId="0" animBg="1"/>
      <p:bldP spid="8" grpId="1" animBg="1"/>
      <p:bldP spid="9" grpId="0"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9463" name="组合 82"/>
          <p:cNvGrpSpPr/>
          <p:nvPr/>
        </p:nvGrpSpPr>
        <p:grpSpPr bwMode="auto">
          <a:xfrm>
            <a:off x="1222375" y="2222183"/>
            <a:ext cx="1546225" cy="1544637"/>
            <a:chOff x="1222577" y="2190193"/>
            <a:chExt cx="1545336" cy="1545336"/>
          </a:xfrm>
        </p:grpSpPr>
        <p:sp>
          <p:nvSpPr>
            <p:cNvPr id="84" name="Oval 16"/>
            <p:cNvSpPr/>
            <p:nvPr/>
          </p:nvSpPr>
          <p:spPr>
            <a:xfrm>
              <a:off x="1409794" y="2377603"/>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04397B"/>
                </a:solidFill>
              </a:endParaRPr>
            </a:p>
          </p:txBody>
        </p:sp>
        <p:sp>
          <p:nvSpPr>
            <p:cNvPr id="85" name="Arc 20"/>
            <p:cNvSpPr/>
            <p:nvPr/>
          </p:nvSpPr>
          <p:spPr>
            <a:xfrm>
              <a:off x="1222577" y="2190193"/>
              <a:ext cx="1545336" cy="1545336"/>
            </a:xfrm>
            <a:prstGeom prst="arc">
              <a:avLst>
                <a:gd name="adj1" fmla="val 20172577"/>
                <a:gd name="adj2" fmla="val 16297434"/>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82" name="TextBox 24"/>
            <p:cNvSpPr txBox="1">
              <a:spLocks noChangeArrowheads="1"/>
            </p:cNvSpPr>
            <p:nvPr/>
          </p:nvSpPr>
          <p:spPr bwMode="auto">
            <a:xfrm>
              <a:off x="1607857"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85%</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4" name="组合 86"/>
          <p:cNvGrpSpPr/>
          <p:nvPr/>
        </p:nvGrpSpPr>
        <p:grpSpPr bwMode="auto">
          <a:xfrm>
            <a:off x="3941763" y="2219008"/>
            <a:ext cx="1544637" cy="1544637"/>
            <a:chOff x="3941805" y="2186816"/>
            <a:chExt cx="1545336" cy="1545336"/>
          </a:xfrm>
        </p:grpSpPr>
        <p:sp>
          <p:nvSpPr>
            <p:cNvPr id="88" name="Oval 17"/>
            <p:cNvSpPr/>
            <p:nvPr/>
          </p:nvSpPr>
          <p:spPr>
            <a:xfrm>
              <a:off x="4132391"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89" name="Arc 21"/>
            <p:cNvSpPr/>
            <p:nvPr/>
          </p:nvSpPr>
          <p:spPr>
            <a:xfrm>
              <a:off x="3941805" y="2186816"/>
              <a:ext cx="1545336" cy="1545336"/>
            </a:xfrm>
            <a:prstGeom prst="arc">
              <a:avLst>
                <a:gd name="adj1" fmla="val 17379292"/>
                <a:gd name="adj2" fmla="val 8825709"/>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9" name="TextBox 27"/>
            <p:cNvSpPr txBox="1">
              <a:spLocks noChangeArrowheads="1"/>
            </p:cNvSpPr>
            <p:nvPr/>
          </p:nvSpPr>
          <p:spPr bwMode="auto">
            <a:xfrm>
              <a:off x="4353263"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73%</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5" name="组合 90"/>
          <p:cNvGrpSpPr/>
          <p:nvPr/>
        </p:nvGrpSpPr>
        <p:grpSpPr bwMode="auto">
          <a:xfrm>
            <a:off x="6661150" y="2219008"/>
            <a:ext cx="1544638" cy="1544637"/>
            <a:chOff x="6661033" y="2186816"/>
            <a:chExt cx="1545336" cy="1545336"/>
          </a:xfrm>
        </p:grpSpPr>
        <p:sp>
          <p:nvSpPr>
            <p:cNvPr id="92" name="Oval 18"/>
            <p:cNvSpPr/>
            <p:nvPr/>
          </p:nvSpPr>
          <p:spPr>
            <a:xfrm>
              <a:off x="6854796" y="2377402"/>
              <a:ext cx="1167340"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3" name="Arc 22"/>
            <p:cNvSpPr/>
            <p:nvPr/>
          </p:nvSpPr>
          <p:spPr>
            <a:xfrm>
              <a:off x="6661033" y="2186816"/>
              <a:ext cx="1545336" cy="1545336"/>
            </a:xfrm>
            <a:prstGeom prst="arc">
              <a:avLst>
                <a:gd name="adj1" fmla="val 14283035"/>
                <a:gd name="adj2" fmla="val 8268073"/>
              </a:avLst>
            </a:prstGeom>
            <a:noFill/>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6" name="TextBox 28"/>
            <p:cNvSpPr txBox="1">
              <a:spLocks noChangeArrowheads="1"/>
            </p:cNvSpPr>
            <p:nvPr/>
          </p:nvSpPr>
          <p:spPr bwMode="auto">
            <a:xfrm>
              <a:off x="7045059" y="2732225"/>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78%</a:t>
              </a:r>
              <a:endParaRPr lang="en-US" altLang="zh-CN" sz="2400" b="1">
                <a:solidFill>
                  <a:srgbClr val="6AE7FF"/>
                </a:solidFill>
                <a:latin typeface="微软雅黑" panose="020B0503020204020204" charset="-122"/>
                <a:ea typeface="微软雅黑" panose="020B0503020204020204" charset="-122"/>
              </a:endParaRPr>
            </a:p>
          </p:txBody>
        </p:sp>
      </p:grpSp>
      <p:grpSp>
        <p:nvGrpSpPr>
          <p:cNvPr id="19466" name="组合 94"/>
          <p:cNvGrpSpPr/>
          <p:nvPr/>
        </p:nvGrpSpPr>
        <p:grpSpPr bwMode="auto">
          <a:xfrm>
            <a:off x="9390063" y="2219008"/>
            <a:ext cx="1546225" cy="1544637"/>
            <a:chOff x="9390392" y="2186816"/>
            <a:chExt cx="1545336" cy="1545336"/>
          </a:xfrm>
        </p:grpSpPr>
        <p:sp>
          <p:nvSpPr>
            <p:cNvPr id="96" name="Oval 19"/>
            <p:cNvSpPr/>
            <p:nvPr/>
          </p:nvSpPr>
          <p:spPr>
            <a:xfrm>
              <a:off x="9577609" y="2377402"/>
              <a:ext cx="1167728" cy="1167340"/>
            </a:xfrm>
            <a:prstGeom prst="ellipse">
              <a:avLst/>
            </a:prstGeom>
            <a:noFill/>
            <a:ln w="635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97" name="Arc 23"/>
            <p:cNvSpPr/>
            <p:nvPr/>
          </p:nvSpPr>
          <p:spPr>
            <a:xfrm>
              <a:off x="9390392" y="2186816"/>
              <a:ext cx="1545336" cy="1545336"/>
            </a:xfrm>
            <a:prstGeom prst="arc">
              <a:avLst>
                <a:gd name="adj1" fmla="val 17026676"/>
                <a:gd name="adj2" fmla="val 13044588"/>
              </a:avLst>
            </a:prstGeom>
            <a:ln w="76200">
              <a:solidFill>
                <a:srgbClr val="6AE7FF"/>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solidFill>
                  <a:prstClr val="black"/>
                </a:solidFill>
              </a:endParaRPr>
            </a:p>
          </p:txBody>
        </p:sp>
        <p:sp>
          <p:nvSpPr>
            <p:cNvPr id="19473" name="TextBox 29"/>
            <p:cNvSpPr txBox="1">
              <a:spLocks noChangeArrowheads="1"/>
            </p:cNvSpPr>
            <p:nvPr/>
          </p:nvSpPr>
          <p:spPr bwMode="auto">
            <a:xfrm>
              <a:off x="9772728" y="2730339"/>
              <a:ext cx="8499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en-US" altLang="zh-CN" sz="2400" b="1">
                  <a:solidFill>
                    <a:srgbClr val="6AE7FF"/>
                  </a:solidFill>
                  <a:latin typeface="微软雅黑" panose="020B0503020204020204" charset="-122"/>
                  <a:ea typeface="微软雅黑" panose="020B0503020204020204" charset="-122"/>
                </a:rPr>
                <a:t>90%</a:t>
              </a:r>
              <a:endParaRPr lang="en-US" altLang="zh-CN" sz="2400" b="1">
                <a:solidFill>
                  <a:srgbClr val="6AE7FF"/>
                </a:solidFill>
                <a:latin typeface="微软雅黑" panose="020B0503020204020204" charset="-122"/>
                <a:ea typeface="微软雅黑" panose="020B0503020204020204" charset="-122"/>
              </a:endParaRPr>
            </a:p>
          </p:txBody>
        </p:sp>
      </p:grpSp>
      <p:sp>
        <p:nvSpPr>
          <p:cNvPr id="19467" name="文本框 1"/>
          <p:cNvSpPr txBox="1">
            <a:spLocks noChangeArrowheads="1"/>
          </p:cNvSpPr>
          <p:nvPr/>
        </p:nvSpPr>
        <p:spPr bwMode="auto">
          <a:xfrm>
            <a:off x="775970" y="3943350"/>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68" name="文本框 103"/>
          <p:cNvSpPr txBox="1">
            <a:spLocks noChangeArrowheads="1"/>
          </p:cNvSpPr>
          <p:nvPr/>
        </p:nvSpPr>
        <p:spPr bwMode="auto">
          <a:xfrm>
            <a:off x="3495993" y="39430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69" name="文本框 104"/>
          <p:cNvSpPr txBox="1">
            <a:spLocks noChangeArrowheads="1"/>
          </p:cNvSpPr>
          <p:nvPr/>
        </p:nvSpPr>
        <p:spPr bwMode="auto">
          <a:xfrm>
            <a:off x="6220778"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19470" name="文本框 105"/>
          <p:cNvSpPr txBox="1">
            <a:spLocks noChangeArrowheads="1"/>
          </p:cNvSpPr>
          <p:nvPr/>
        </p:nvSpPr>
        <p:spPr bwMode="auto">
          <a:xfrm>
            <a:off x="8945880" y="3930333"/>
            <a:ext cx="243522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 fill="hold">
                                          <p:stCondLst>
                                            <p:cond delay="0"/>
                                          </p:stCondLst>
                                        </p:cTn>
                                        <p:tgtEl>
                                          <p:spTgt spid="19463"/>
                                        </p:tgtEl>
                                        <p:attrNameLst>
                                          <p:attrName>style.visibility</p:attrName>
                                        </p:attrNameLst>
                                      </p:cBhvr>
                                      <p:to>
                                        <p:strVal val="visible"/>
                                      </p:to>
                                    </p:set>
                                    <p:animEffect transition="in" filter="wedge">
                                      <p:cBhvr>
                                        <p:cTn id="17" dur="500"/>
                                        <p:tgtEl>
                                          <p:spTgt spid="19463"/>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19467"/>
                                        </p:tgtEl>
                                        <p:attrNameLst>
                                          <p:attrName>style.visibility</p:attrName>
                                        </p:attrNameLst>
                                      </p:cBhvr>
                                      <p:to>
                                        <p:strVal val="visible"/>
                                      </p:to>
                                    </p:set>
                                    <p:anim calcmode="lin" valueType="num">
                                      <p:cBhvr additive="base">
                                        <p:cTn id="21" dur="500"/>
                                        <p:tgtEl>
                                          <p:spTgt spid="19467"/>
                                        </p:tgtEl>
                                        <p:attrNameLst>
                                          <p:attrName>ppt_y</p:attrName>
                                        </p:attrNameLst>
                                      </p:cBhvr>
                                      <p:tavLst>
                                        <p:tav tm="0">
                                          <p:val>
                                            <p:strVal val="#ppt_y+#ppt_h*1.125000"/>
                                          </p:val>
                                        </p:tav>
                                        <p:tav tm="100000">
                                          <p:val>
                                            <p:strVal val="#ppt_y"/>
                                          </p:val>
                                        </p:tav>
                                      </p:tavLst>
                                    </p:anim>
                                    <p:animEffect transition="in" filter="wipe(up)">
                                      <p:cBhvr>
                                        <p:cTn id="22" dur="500"/>
                                        <p:tgtEl>
                                          <p:spTgt spid="19467"/>
                                        </p:tgtEl>
                                      </p:cBhvr>
                                    </p:animEffect>
                                  </p:childTnLst>
                                </p:cTn>
                              </p:par>
                            </p:childTnLst>
                          </p:cTn>
                        </p:par>
                        <p:par>
                          <p:cTn id="23" fill="hold">
                            <p:stCondLst>
                              <p:cond delay="2000"/>
                            </p:stCondLst>
                            <p:childTnLst>
                              <p:par>
                                <p:cTn id="24" presetID="20" presetClass="entr" presetSubtype="0" fill="hold" nodeType="afterEffect">
                                  <p:stCondLst>
                                    <p:cond delay="0"/>
                                  </p:stCondLst>
                                  <p:childTnLst>
                                    <p:set>
                                      <p:cBhvr>
                                        <p:cTn id="25" dur="1" fill="hold">
                                          <p:stCondLst>
                                            <p:cond delay="0"/>
                                          </p:stCondLst>
                                        </p:cTn>
                                        <p:tgtEl>
                                          <p:spTgt spid="19464"/>
                                        </p:tgtEl>
                                        <p:attrNameLst>
                                          <p:attrName>style.visibility</p:attrName>
                                        </p:attrNameLst>
                                      </p:cBhvr>
                                      <p:to>
                                        <p:strVal val="visible"/>
                                      </p:to>
                                    </p:set>
                                    <p:animEffect transition="in" filter="wedge">
                                      <p:cBhvr>
                                        <p:cTn id="26" dur="500"/>
                                        <p:tgtEl>
                                          <p:spTgt spid="19464"/>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19468"/>
                                        </p:tgtEl>
                                        <p:attrNameLst>
                                          <p:attrName>style.visibility</p:attrName>
                                        </p:attrNameLst>
                                      </p:cBhvr>
                                      <p:to>
                                        <p:strVal val="visible"/>
                                      </p:to>
                                    </p:set>
                                    <p:anim calcmode="lin" valueType="num">
                                      <p:cBhvr additive="base">
                                        <p:cTn id="30" dur="500"/>
                                        <p:tgtEl>
                                          <p:spTgt spid="19468"/>
                                        </p:tgtEl>
                                        <p:attrNameLst>
                                          <p:attrName>ppt_y</p:attrName>
                                        </p:attrNameLst>
                                      </p:cBhvr>
                                      <p:tavLst>
                                        <p:tav tm="0">
                                          <p:val>
                                            <p:strVal val="#ppt_y+#ppt_h*1.125000"/>
                                          </p:val>
                                        </p:tav>
                                        <p:tav tm="100000">
                                          <p:val>
                                            <p:strVal val="#ppt_y"/>
                                          </p:val>
                                        </p:tav>
                                      </p:tavLst>
                                    </p:anim>
                                    <p:animEffect transition="in" filter="wipe(up)">
                                      <p:cBhvr>
                                        <p:cTn id="31" dur="500"/>
                                        <p:tgtEl>
                                          <p:spTgt spid="19468"/>
                                        </p:tgtEl>
                                      </p:cBhvr>
                                    </p:animEffect>
                                  </p:childTnLst>
                                </p:cTn>
                              </p:par>
                            </p:childTnLst>
                          </p:cTn>
                        </p:par>
                        <p:par>
                          <p:cTn id="32" fill="hold">
                            <p:stCondLst>
                              <p:cond delay="3000"/>
                            </p:stCondLst>
                            <p:childTnLst>
                              <p:par>
                                <p:cTn id="33" presetID="20" presetClass="entr" presetSubtype="0" fill="hold" nodeType="afterEffect">
                                  <p:stCondLst>
                                    <p:cond delay="0"/>
                                  </p:stCondLst>
                                  <p:childTnLst>
                                    <p:set>
                                      <p:cBhvr>
                                        <p:cTn id="34" dur="1" fill="hold">
                                          <p:stCondLst>
                                            <p:cond delay="0"/>
                                          </p:stCondLst>
                                        </p:cTn>
                                        <p:tgtEl>
                                          <p:spTgt spid="19465"/>
                                        </p:tgtEl>
                                        <p:attrNameLst>
                                          <p:attrName>style.visibility</p:attrName>
                                        </p:attrNameLst>
                                      </p:cBhvr>
                                      <p:to>
                                        <p:strVal val="visible"/>
                                      </p:to>
                                    </p:set>
                                    <p:animEffect transition="in" filter="wedge">
                                      <p:cBhvr>
                                        <p:cTn id="35" dur="500"/>
                                        <p:tgtEl>
                                          <p:spTgt spid="19465"/>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19469"/>
                                        </p:tgtEl>
                                        <p:attrNameLst>
                                          <p:attrName>style.visibility</p:attrName>
                                        </p:attrNameLst>
                                      </p:cBhvr>
                                      <p:to>
                                        <p:strVal val="visible"/>
                                      </p:to>
                                    </p:set>
                                    <p:anim calcmode="lin" valueType="num">
                                      <p:cBhvr additive="base">
                                        <p:cTn id="39" dur="500"/>
                                        <p:tgtEl>
                                          <p:spTgt spid="19469"/>
                                        </p:tgtEl>
                                        <p:attrNameLst>
                                          <p:attrName>ppt_y</p:attrName>
                                        </p:attrNameLst>
                                      </p:cBhvr>
                                      <p:tavLst>
                                        <p:tav tm="0">
                                          <p:val>
                                            <p:strVal val="#ppt_y+#ppt_h*1.125000"/>
                                          </p:val>
                                        </p:tav>
                                        <p:tav tm="100000">
                                          <p:val>
                                            <p:strVal val="#ppt_y"/>
                                          </p:val>
                                        </p:tav>
                                      </p:tavLst>
                                    </p:anim>
                                    <p:animEffect transition="in" filter="wipe(up)">
                                      <p:cBhvr>
                                        <p:cTn id="40" dur="500"/>
                                        <p:tgtEl>
                                          <p:spTgt spid="19469"/>
                                        </p:tgtEl>
                                      </p:cBhvr>
                                    </p:animEffect>
                                  </p:childTnLst>
                                </p:cTn>
                              </p:par>
                            </p:childTnLst>
                          </p:cTn>
                        </p:par>
                        <p:par>
                          <p:cTn id="41" fill="hold">
                            <p:stCondLst>
                              <p:cond delay="4000"/>
                            </p:stCondLst>
                            <p:childTnLst>
                              <p:par>
                                <p:cTn id="42" presetID="20" presetClass="entr" presetSubtype="0" fill="hold" nodeType="afterEffect">
                                  <p:stCondLst>
                                    <p:cond delay="0"/>
                                  </p:stCondLst>
                                  <p:childTnLst>
                                    <p:set>
                                      <p:cBhvr>
                                        <p:cTn id="43" dur="1" fill="hold">
                                          <p:stCondLst>
                                            <p:cond delay="0"/>
                                          </p:stCondLst>
                                        </p:cTn>
                                        <p:tgtEl>
                                          <p:spTgt spid="19466"/>
                                        </p:tgtEl>
                                        <p:attrNameLst>
                                          <p:attrName>style.visibility</p:attrName>
                                        </p:attrNameLst>
                                      </p:cBhvr>
                                      <p:to>
                                        <p:strVal val="visible"/>
                                      </p:to>
                                    </p:set>
                                    <p:animEffect transition="in" filter="wedge">
                                      <p:cBhvr>
                                        <p:cTn id="44" dur="500"/>
                                        <p:tgtEl>
                                          <p:spTgt spid="19466"/>
                                        </p:tgtEl>
                                      </p:cBhvr>
                                    </p:animEffect>
                                  </p:childTnLst>
                                </p:cTn>
                              </p:par>
                            </p:childTnLst>
                          </p:cTn>
                        </p:par>
                        <p:par>
                          <p:cTn id="45" fill="hold">
                            <p:stCondLst>
                              <p:cond delay="4500"/>
                            </p:stCondLst>
                            <p:childTnLst>
                              <p:par>
                                <p:cTn id="46" presetID="12" presetClass="entr" presetSubtype="4" fill="hold" grpId="0" nodeType="afterEffect">
                                  <p:stCondLst>
                                    <p:cond delay="0"/>
                                  </p:stCondLst>
                                  <p:childTnLst>
                                    <p:set>
                                      <p:cBhvr>
                                        <p:cTn id="47" dur="1" fill="hold">
                                          <p:stCondLst>
                                            <p:cond delay="0"/>
                                          </p:stCondLst>
                                        </p:cTn>
                                        <p:tgtEl>
                                          <p:spTgt spid="19470"/>
                                        </p:tgtEl>
                                        <p:attrNameLst>
                                          <p:attrName>style.visibility</p:attrName>
                                        </p:attrNameLst>
                                      </p:cBhvr>
                                      <p:to>
                                        <p:strVal val="visible"/>
                                      </p:to>
                                    </p:set>
                                    <p:anim calcmode="lin" valueType="num">
                                      <p:cBhvr additive="base">
                                        <p:cTn id="48" dur="500"/>
                                        <p:tgtEl>
                                          <p:spTgt spid="19470"/>
                                        </p:tgtEl>
                                        <p:attrNameLst>
                                          <p:attrName>ppt_y</p:attrName>
                                        </p:attrNameLst>
                                      </p:cBhvr>
                                      <p:tavLst>
                                        <p:tav tm="0">
                                          <p:val>
                                            <p:strVal val="#ppt_y+#ppt_h*1.125000"/>
                                          </p:val>
                                        </p:tav>
                                        <p:tav tm="100000">
                                          <p:val>
                                            <p:strVal val="#ppt_y"/>
                                          </p:val>
                                        </p:tav>
                                      </p:tavLst>
                                    </p:anim>
                                    <p:animEffect transition="in" filter="wipe(up)">
                                      <p:cBhvr>
                                        <p:cTn id="49" dur="500"/>
                                        <p:tgtEl>
                                          <p:spTgt spid="1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467" grpId="0"/>
      <p:bldP spid="19468" grpId="0"/>
      <p:bldP spid="19469" grpId="0"/>
      <p:bldP spid="194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1" name="矩形 34"/>
          <p:cNvSpPr>
            <a:spLocks noChangeArrowheads="1"/>
          </p:cNvSpPr>
          <p:nvPr/>
        </p:nvSpPr>
        <p:spPr bwMode="auto">
          <a:xfrm>
            <a:off x="6243638" y="208375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23562" name="矩形 36"/>
          <p:cNvSpPr>
            <a:spLocks noChangeArrowheads="1"/>
          </p:cNvSpPr>
          <p:nvPr/>
        </p:nvSpPr>
        <p:spPr bwMode="auto">
          <a:xfrm>
            <a:off x="6243955" y="3467735"/>
            <a:ext cx="498475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sz="12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endParaRPr sz="12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sp>
        <p:nvSpPr>
          <p:cNvPr id="23563" name="矩形 37"/>
          <p:cNvSpPr>
            <a:spLocks noChangeArrowheads="1"/>
          </p:cNvSpPr>
          <p:nvPr/>
        </p:nvSpPr>
        <p:spPr bwMode="auto">
          <a:xfrm>
            <a:off x="6243955" y="2452370"/>
            <a:ext cx="50501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cxnSp>
        <p:nvCxnSpPr>
          <p:cNvPr id="41" name="直接连接符 40"/>
          <p:cNvCxnSpPr/>
          <p:nvPr/>
        </p:nvCxnSpPr>
        <p:spPr>
          <a:xfrm>
            <a:off x="6243638" y="3253423"/>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95010" y="3064193"/>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矩形 5"/>
          <p:cNvSpPr/>
          <p:nvPr/>
        </p:nvSpPr>
        <p:spPr>
          <a:xfrm>
            <a:off x="874395" y="2032000"/>
            <a:ext cx="4651375" cy="346646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中科大"/>
          <p:cNvPicPr>
            <a:picLocks noChangeAspect="1"/>
          </p:cNvPicPr>
          <p:nvPr/>
        </p:nvPicPr>
        <p:blipFill>
          <a:blip r:embed="rId2"/>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8" presetClass="entr" presetSubtype="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trips(downRight)">
                                      <p:cBhvr>
                                        <p:cTn id="17" dur="500"/>
                                        <p:tgtEl>
                                          <p:spTgt spid="6"/>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up)">
                                      <p:cBhvr>
                                        <p:cTn id="21" dur="500"/>
                                        <p:tgtEl>
                                          <p:spTgt spid="34"/>
                                        </p:tgtEl>
                                      </p:cBhvr>
                                    </p:animEffect>
                                  </p:childTnLst>
                                </p:cTn>
                              </p:par>
                              <p:par>
                                <p:cTn id="22" presetID="22" presetClass="entr" presetSubtype="8"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500"/>
                                        <p:tgtEl>
                                          <p:spTgt spid="4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par>
                          <p:cTn id="30" fill="hold">
                            <p:stCondLst>
                              <p:cond delay="2000"/>
                            </p:stCondLst>
                            <p:childTnLst>
                              <p:par>
                                <p:cTn id="31" presetID="22" presetClass="entr" presetSubtype="8" fill="hold" grpId="0" nodeType="afterEffect">
                                  <p:stCondLst>
                                    <p:cond delay="0"/>
                                  </p:stCondLst>
                                  <p:childTnLst>
                                    <p:set>
                                      <p:cBhvr>
                                        <p:cTn id="32" dur="1" fill="hold">
                                          <p:stCondLst>
                                            <p:cond delay="0"/>
                                          </p:stCondLst>
                                        </p:cTn>
                                        <p:tgtEl>
                                          <p:spTgt spid="23561"/>
                                        </p:tgtEl>
                                        <p:attrNameLst>
                                          <p:attrName>style.visibility</p:attrName>
                                        </p:attrNameLst>
                                      </p:cBhvr>
                                      <p:to>
                                        <p:strVal val="visible"/>
                                      </p:to>
                                    </p:set>
                                    <p:animEffect transition="in" filter="wipe(left)">
                                      <p:cBhvr>
                                        <p:cTn id="33" dur="500"/>
                                        <p:tgtEl>
                                          <p:spTgt spid="23561"/>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23563"/>
                                        </p:tgtEl>
                                        <p:attrNameLst>
                                          <p:attrName>style.visibility</p:attrName>
                                        </p:attrNameLst>
                                      </p:cBhvr>
                                      <p:to>
                                        <p:strVal val="visible"/>
                                      </p:to>
                                    </p:set>
                                    <p:animEffect transition="in" filter="wipe(left)">
                                      <p:cBhvr>
                                        <p:cTn id="36" dur="500"/>
                                        <p:tgtEl>
                                          <p:spTgt spid="23563"/>
                                        </p:tgtEl>
                                      </p:cBhvr>
                                    </p:animEffect>
                                  </p:childTnLst>
                                </p:cTn>
                              </p:par>
                            </p:childTnLst>
                          </p:cTn>
                        </p:par>
                        <p:par>
                          <p:cTn id="37" fill="hold">
                            <p:stCondLst>
                              <p:cond delay="2500"/>
                            </p:stCondLst>
                            <p:childTnLst>
                              <p:par>
                                <p:cTn id="38" presetID="12" presetClass="entr" presetSubtype="4" fill="hold" grpId="0" nodeType="afterEffect">
                                  <p:stCondLst>
                                    <p:cond delay="0"/>
                                  </p:stCondLst>
                                  <p:childTnLst>
                                    <p:set>
                                      <p:cBhvr>
                                        <p:cTn id="39" dur="1" fill="hold">
                                          <p:stCondLst>
                                            <p:cond delay="0"/>
                                          </p:stCondLst>
                                        </p:cTn>
                                        <p:tgtEl>
                                          <p:spTgt spid="23562"/>
                                        </p:tgtEl>
                                        <p:attrNameLst>
                                          <p:attrName>style.visibility</p:attrName>
                                        </p:attrNameLst>
                                      </p:cBhvr>
                                      <p:to>
                                        <p:strVal val="visible"/>
                                      </p:to>
                                    </p:set>
                                    <p:anim calcmode="lin" valueType="num">
                                      <p:cBhvr additive="base">
                                        <p:cTn id="40" dur="500"/>
                                        <p:tgtEl>
                                          <p:spTgt spid="23562"/>
                                        </p:tgtEl>
                                        <p:attrNameLst>
                                          <p:attrName>ppt_y</p:attrName>
                                        </p:attrNameLst>
                                      </p:cBhvr>
                                      <p:tavLst>
                                        <p:tav tm="0">
                                          <p:val>
                                            <p:strVal val="#ppt_y+#ppt_h*1.125000"/>
                                          </p:val>
                                        </p:tav>
                                        <p:tav tm="100000">
                                          <p:val>
                                            <p:strVal val="#ppt_y"/>
                                          </p:val>
                                        </p:tav>
                                      </p:tavLst>
                                    </p:anim>
                                    <p:animEffect transition="in" filter="wipe(up)">
                                      <p:cBhvr>
                                        <p:cTn id="41" dur="500"/>
                                        <p:tgtEl>
                                          <p:spTgt spid="23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2" grpId="0"/>
      <p:bldP spid="23563"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43" name="组合 42"/>
          <p:cNvGrpSpPr/>
          <p:nvPr/>
        </p:nvGrpSpPr>
        <p:grpSpPr>
          <a:xfrm>
            <a:off x="4196317" y="1890824"/>
            <a:ext cx="3799366" cy="3799366"/>
            <a:chOff x="4196317" y="1890824"/>
            <a:chExt cx="3799366" cy="3799366"/>
          </a:xfrm>
        </p:grpSpPr>
        <p:sp>
          <p:nvSpPr>
            <p:cNvPr id="7" name="任意多边形: 形状 6"/>
            <p:cNvSpPr/>
            <p:nvPr/>
          </p:nvSpPr>
          <p:spPr>
            <a:xfrm>
              <a:off x="4196317" y="1890824"/>
              <a:ext cx="1768550"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p:nvSpPr>
          <p:spPr>
            <a:xfrm flipH="1">
              <a:off x="6227135" y="1890824"/>
              <a:ext cx="1768548" cy="1768548"/>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p:cNvSpPr/>
            <p:nvPr/>
          </p:nvSpPr>
          <p:spPr>
            <a:xfrm flipV="1">
              <a:off x="4196317" y="3921640"/>
              <a:ext cx="1768550"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nvSpPr>
          <p:spPr>
            <a:xfrm flipH="1" flipV="1">
              <a:off x="6227135" y="3921640"/>
              <a:ext cx="1768548" cy="1768550"/>
            </a:xfrm>
            <a:custGeom>
              <a:avLst/>
              <a:gdLst>
                <a:gd name="connsiteX0" fmla="*/ 2030819 w 2030819"/>
                <a:gd name="connsiteY0" fmla="*/ 0 h 2030819"/>
                <a:gd name="connsiteX1" fmla="*/ 2030819 w 2030819"/>
                <a:gd name="connsiteY1" fmla="*/ 2030819 h 2030819"/>
                <a:gd name="connsiteX2" fmla="*/ 0 w 2030819"/>
                <a:gd name="connsiteY2" fmla="*/ 2030819 h 2030819"/>
                <a:gd name="connsiteX3" fmla="*/ 2030819 w 2030819"/>
                <a:gd name="connsiteY3" fmla="*/ 0 h 2030819"/>
              </a:gdLst>
              <a:ahLst/>
              <a:cxnLst>
                <a:cxn ang="0">
                  <a:pos x="connsiteX0" y="connsiteY0"/>
                </a:cxn>
                <a:cxn ang="0">
                  <a:pos x="connsiteX1" y="connsiteY1"/>
                </a:cxn>
                <a:cxn ang="0">
                  <a:pos x="connsiteX2" y="connsiteY2"/>
                </a:cxn>
                <a:cxn ang="0">
                  <a:pos x="connsiteX3" y="connsiteY3"/>
                </a:cxn>
              </a:cxnLst>
              <a:rect l="l" t="t" r="r" b="b"/>
              <a:pathLst>
                <a:path w="2030819" h="2030819">
                  <a:moveTo>
                    <a:pt x="2030819" y="0"/>
                  </a:moveTo>
                  <a:lnTo>
                    <a:pt x="2030819" y="2030819"/>
                  </a:lnTo>
                  <a:lnTo>
                    <a:pt x="0" y="2030819"/>
                  </a:lnTo>
                  <a:cubicBezTo>
                    <a:pt x="0" y="909229"/>
                    <a:pt x="909229" y="0"/>
                    <a:pt x="2030819"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statistics-on-laptop_82095"/>
            <p:cNvSpPr>
              <a:spLocks noChangeAspect="1"/>
            </p:cNvSpPr>
            <p:nvPr/>
          </p:nvSpPr>
          <p:spPr bwMode="auto">
            <a:xfrm>
              <a:off x="4898988" y="2625822"/>
              <a:ext cx="798009" cy="645277"/>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a:noFill/>
            </a:ln>
          </p:spPr>
          <p:txBody>
            <a:bodyPr/>
            <a:lstStyle/>
            <a:p>
              <a:endParaRPr lang="zh-CN" altLang="en-US"/>
            </a:p>
          </p:txBody>
        </p:sp>
        <p:sp>
          <p:nvSpPr>
            <p:cNvPr id="36" name="statistics-on-laptop_82095"/>
            <p:cNvSpPr>
              <a:spLocks noChangeAspect="1"/>
            </p:cNvSpPr>
            <p:nvPr/>
          </p:nvSpPr>
          <p:spPr bwMode="auto">
            <a:xfrm>
              <a:off x="6493871" y="2561824"/>
              <a:ext cx="798009" cy="773273"/>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bg1"/>
            </a:solidFill>
            <a:ln>
              <a:noFill/>
            </a:ln>
          </p:spPr>
          <p:txBody>
            <a:bodyPr/>
            <a:lstStyle/>
            <a:p>
              <a:endParaRPr lang="zh-CN" altLang="en-US"/>
            </a:p>
          </p:txBody>
        </p:sp>
        <p:sp>
          <p:nvSpPr>
            <p:cNvPr id="38" name="statistics-on-laptop_82095"/>
            <p:cNvSpPr>
              <a:spLocks noChangeAspect="1"/>
            </p:cNvSpPr>
            <p:nvPr/>
          </p:nvSpPr>
          <p:spPr bwMode="auto">
            <a:xfrm>
              <a:off x="4910912" y="4218768"/>
              <a:ext cx="774161" cy="798009"/>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a:noFill/>
            </a:ln>
          </p:spPr>
          <p:txBody>
            <a:bodyPr/>
            <a:lstStyle/>
            <a:p>
              <a:endParaRPr lang="zh-CN" altLang="en-US"/>
            </a:p>
          </p:txBody>
        </p:sp>
        <p:sp>
          <p:nvSpPr>
            <p:cNvPr id="37" name="statistics-on-laptop_82095"/>
            <p:cNvSpPr>
              <a:spLocks noChangeAspect="1"/>
            </p:cNvSpPr>
            <p:nvPr/>
          </p:nvSpPr>
          <p:spPr bwMode="auto">
            <a:xfrm>
              <a:off x="6493871" y="4254250"/>
              <a:ext cx="798009" cy="727045"/>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a:noFill/>
            </a:ln>
          </p:spPr>
          <p:txBody>
            <a:bodyPr/>
            <a:lstStyle/>
            <a:p>
              <a:endParaRPr lang="zh-CN" altLang="en-US"/>
            </a:p>
          </p:txBody>
        </p:sp>
      </p:grpSp>
      <p:grpSp>
        <p:nvGrpSpPr>
          <p:cNvPr id="20" name="组合 19"/>
          <p:cNvGrpSpPr/>
          <p:nvPr/>
        </p:nvGrpSpPr>
        <p:grpSpPr>
          <a:xfrm>
            <a:off x="8149886" y="1874567"/>
            <a:ext cx="3109230" cy="1274644"/>
            <a:chOff x="1818113" y="1981592"/>
            <a:chExt cx="3109230" cy="1274644"/>
          </a:xfrm>
        </p:grpSpPr>
        <p:sp>
          <p:nvSpPr>
            <p:cNvPr id="21" name="矩形 20"/>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2" name="矩形 21"/>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rgbClr val="10FBFE"/>
                </a:solidFill>
                <a:latin typeface="微软雅黑" panose="020B0503020204020204" charset="-122"/>
                <a:ea typeface="微软雅黑" panose="020B0503020204020204" charset="-122"/>
                <a:sym typeface="+mn-ea"/>
              </a:endParaRPr>
            </a:p>
          </p:txBody>
        </p:sp>
      </p:grpSp>
      <p:grpSp>
        <p:nvGrpSpPr>
          <p:cNvPr id="23" name="组合 22"/>
          <p:cNvGrpSpPr/>
          <p:nvPr/>
        </p:nvGrpSpPr>
        <p:grpSpPr>
          <a:xfrm>
            <a:off x="932884" y="1874567"/>
            <a:ext cx="3109229" cy="1274644"/>
            <a:chOff x="1818114" y="1981592"/>
            <a:chExt cx="3109229" cy="1274644"/>
          </a:xfrm>
        </p:grpSpPr>
        <p:sp>
          <p:nvSpPr>
            <p:cNvPr id="24" name="矩形 23"/>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5" name="矩形 24"/>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8" name="组合 27"/>
          <p:cNvGrpSpPr/>
          <p:nvPr/>
        </p:nvGrpSpPr>
        <p:grpSpPr>
          <a:xfrm>
            <a:off x="8149886" y="4303469"/>
            <a:ext cx="3109230" cy="1274644"/>
            <a:chOff x="1818113" y="1981592"/>
            <a:chExt cx="3109230" cy="1274644"/>
          </a:xfrm>
        </p:grpSpPr>
        <p:sp>
          <p:nvSpPr>
            <p:cNvPr id="32" name="矩形 31"/>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3" name="矩形 32"/>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9" name="组合 28"/>
          <p:cNvGrpSpPr/>
          <p:nvPr/>
        </p:nvGrpSpPr>
        <p:grpSpPr>
          <a:xfrm>
            <a:off x="932884" y="4303469"/>
            <a:ext cx="3109229" cy="1274644"/>
            <a:chOff x="1818114" y="1981592"/>
            <a:chExt cx="3109229" cy="1274644"/>
          </a:xfrm>
        </p:grpSpPr>
        <p:sp>
          <p:nvSpPr>
            <p:cNvPr id="30" name="矩形 29"/>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31" name="矩形 30"/>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pic>
        <p:nvPicPr>
          <p:cNvPr id="5" name="图片 4"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anim calcmode="lin" valueType="num">
                                      <p:cBhvr>
                                        <p:cTn id="18" dur="500" fill="hold"/>
                                        <p:tgtEl>
                                          <p:spTgt spid="43"/>
                                        </p:tgtEl>
                                        <p:attrNameLst>
                                          <p:attrName>style.rotation</p:attrName>
                                        </p:attrNameLst>
                                      </p:cBhvr>
                                      <p:tavLst>
                                        <p:tav tm="0">
                                          <p:val>
                                            <p:fltVal val="720"/>
                                          </p:val>
                                        </p:tav>
                                        <p:tav tm="100000">
                                          <p:val>
                                            <p:fltVal val="0"/>
                                          </p:val>
                                        </p:tav>
                                      </p:tavLst>
                                    </p:anim>
                                    <p:anim calcmode="lin" valueType="num">
                                      <p:cBhvr>
                                        <p:cTn id="19" dur="500" fill="hold"/>
                                        <p:tgtEl>
                                          <p:spTgt spid="43"/>
                                        </p:tgtEl>
                                        <p:attrNameLst>
                                          <p:attrName>ppt_h</p:attrName>
                                        </p:attrNameLst>
                                      </p:cBhvr>
                                      <p:tavLst>
                                        <p:tav tm="0">
                                          <p:val>
                                            <p:fltVal val="0"/>
                                          </p:val>
                                        </p:tav>
                                        <p:tav tm="100000">
                                          <p:val>
                                            <p:strVal val="#ppt_h"/>
                                          </p:val>
                                        </p:tav>
                                      </p:tavLst>
                                    </p:anim>
                                    <p:anim calcmode="lin" valueType="num">
                                      <p:cBhvr>
                                        <p:cTn id="20" dur="500" fill="hold"/>
                                        <p:tgtEl>
                                          <p:spTgt spid="43"/>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right)">
                                      <p:cBhvr>
                                        <p:cTn id="24" dur="500"/>
                                        <p:tgtEl>
                                          <p:spTgt spid="23"/>
                                        </p:tgtEl>
                                      </p:cBhvr>
                                    </p:animEffect>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right)">
                                      <p:cBhvr>
                                        <p:cTn id="28" dur="500"/>
                                        <p:tgtEl>
                                          <p:spTgt spid="29"/>
                                        </p:tgtEl>
                                      </p:cBhvr>
                                    </p:animEffect>
                                  </p:childTnLst>
                                </p:cTn>
                              </p:par>
                            </p:childTnLst>
                          </p:cTn>
                        </p:par>
                        <p:par>
                          <p:cTn id="29" fill="hold">
                            <p:stCondLst>
                              <p:cond delay="2500"/>
                            </p:stCondLst>
                            <p:childTnLst>
                              <p:par>
                                <p:cTn id="30" presetID="22" presetClass="entr" presetSubtype="8"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par>
                          <p:cTn id="33" fill="hold">
                            <p:stCondLst>
                              <p:cond delay="3000"/>
                            </p:stCondLst>
                            <p:childTnLst>
                              <p:par>
                                <p:cTn id="34" presetID="22" presetClass="entr" presetSubtype="8"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left)">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03</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6903085" y="1724660"/>
            <a:ext cx="1117600" cy="1122680"/>
            <a:chOff x="10871" y="2716"/>
            <a:chExt cx="1760" cy="1768"/>
          </a:xfrm>
        </p:grpSpPr>
        <p:sp>
          <p:nvSpPr>
            <p:cNvPr id="30722" name="Oval 9"/>
            <p:cNvSpPr>
              <a:spLocks noChangeArrowheads="1"/>
            </p:cNvSpPr>
            <p:nvPr/>
          </p:nvSpPr>
          <p:spPr bwMode="auto">
            <a:xfrm>
              <a:off x="10871" y="2716"/>
              <a:ext cx="1761" cy="1768"/>
            </a:xfrm>
            <a:prstGeom prst="ellipse">
              <a:avLst/>
            </a:prstGeom>
            <a:noFill/>
            <a:ln w="12700">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30723" name="Freeform 13">
              <a:hlinkClick r:id="rId1"/>
            </p:cNvPr>
            <p:cNvSpPr>
              <a:spLocks noEditPoints="1" noChangeArrowheads="1"/>
            </p:cNvSpPr>
            <p:nvPr/>
          </p:nvSpPr>
          <p:spPr bwMode="auto">
            <a:xfrm>
              <a:off x="11338" y="3116"/>
              <a:ext cx="772" cy="994"/>
            </a:xfrm>
            <a:custGeom>
              <a:avLst/>
              <a:gdLst>
                <a:gd name="T0" fmla="*/ 2147483647 w 102"/>
                <a:gd name="T1" fmla="*/ 0 h 131"/>
                <a:gd name="T2" fmla="*/ 0 w 102"/>
                <a:gd name="T3" fmla="*/ 2147483647 h 131"/>
                <a:gd name="T4" fmla="*/ 2147483647 w 102"/>
                <a:gd name="T5" fmla="*/ 2147483647 h 131"/>
                <a:gd name="T6" fmla="*/ 2147483647 w 102"/>
                <a:gd name="T7" fmla="*/ 2147483647 h 131"/>
                <a:gd name="T8" fmla="*/ 2147483647 w 102"/>
                <a:gd name="T9" fmla="*/ 0 h 131"/>
                <a:gd name="T10" fmla="*/ 2147483647 w 102"/>
                <a:gd name="T11" fmla="*/ 2147483647 h 131"/>
                <a:gd name="T12" fmla="*/ 2147483647 w 102"/>
                <a:gd name="T13" fmla="*/ 2147483647 h 131"/>
                <a:gd name="T14" fmla="*/ 2147483647 w 102"/>
                <a:gd name="T15" fmla="*/ 2147483647 h 131"/>
                <a:gd name="T16" fmla="*/ 2147483647 w 102"/>
                <a:gd name="T17" fmla="*/ 2147483647 h 131"/>
                <a:gd name="T18" fmla="*/ 2147483647 w 102"/>
                <a:gd name="T19" fmla="*/ 2147483647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2"/>
                <a:gd name="T31" fmla="*/ 0 h 131"/>
                <a:gd name="T32" fmla="*/ 102 w 102"/>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2" h="131">
                  <a:moveTo>
                    <a:pt x="51" y="0"/>
                  </a:moveTo>
                  <a:cubicBezTo>
                    <a:pt x="23" y="0"/>
                    <a:pt x="0" y="23"/>
                    <a:pt x="0" y="51"/>
                  </a:cubicBezTo>
                  <a:cubicBezTo>
                    <a:pt x="0" y="79"/>
                    <a:pt x="39" y="131"/>
                    <a:pt x="51" y="131"/>
                  </a:cubicBezTo>
                  <a:cubicBezTo>
                    <a:pt x="65" y="131"/>
                    <a:pt x="102" y="79"/>
                    <a:pt x="102" y="51"/>
                  </a:cubicBezTo>
                  <a:cubicBezTo>
                    <a:pt x="102" y="23"/>
                    <a:pt x="79" y="0"/>
                    <a:pt x="51" y="0"/>
                  </a:cubicBezTo>
                  <a:close/>
                  <a:moveTo>
                    <a:pt x="51" y="86"/>
                  </a:moveTo>
                  <a:cubicBezTo>
                    <a:pt x="30" y="86"/>
                    <a:pt x="14" y="70"/>
                    <a:pt x="14" y="50"/>
                  </a:cubicBezTo>
                  <a:cubicBezTo>
                    <a:pt x="14" y="30"/>
                    <a:pt x="30" y="14"/>
                    <a:pt x="51" y="14"/>
                  </a:cubicBezTo>
                  <a:cubicBezTo>
                    <a:pt x="72" y="14"/>
                    <a:pt x="88" y="30"/>
                    <a:pt x="88" y="50"/>
                  </a:cubicBezTo>
                  <a:cubicBezTo>
                    <a:pt x="88" y="70"/>
                    <a:pt x="72" y="86"/>
                    <a:pt x="51" y="86"/>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20" name="组合 19"/>
          <p:cNvGrpSpPr/>
          <p:nvPr/>
        </p:nvGrpSpPr>
        <p:grpSpPr>
          <a:xfrm>
            <a:off x="8362315" y="1724660"/>
            <a:ext cx="1117600" cy="1122680"/>
            <a:chOff x="13169" y="2716"/>
            <a:chExt cx="1760" cy="1768"/>
          </a:xfrm>
        </p:grpSpPr>
        <p:grpSp>
          <p:nvGrpSpPr>
            <p:cNvPr id="6" name="组合 22"/>
            <p:cNvGrpSpPr/>
            <p:nvPr/>
          </p:nvGrpSpPr>
          <p:grpSpPr bwMode="auto">
            <a:xfrm>
              <a:off x="13583" y="3183"/>
              <a:ext cx="1040" cy="782"/>
              <a:chOff x="0" y="0"/>
              <a:chExt cx="514350" cy="386732"/>
            </a:xfrm>
            <a:solidFill>
              <a:srgbClr val="6AE7FF"/>
            </a:solidFill>
          </p:grpSpPr>
          <p:sp>
            <p:nvSpPr>
              <p:cNvPr id="8" name="Freeform 11">
                <a:hlinkClick r:id="rId1"/>
              </p:cNvPr>
              <p:cNvSpPr>
                <a:spLocks noChangeArrowheads="1"/>
              </p:cNvSpPr>
              <p:nvPr/>
            </p:nvSpPr>
            <p:spPr bwMode="auto">
              <a:xfrm>
                <a:off x="0" y="127969"/>
                <a:ext cx="514350" cy="258763"/>
              </a:xfrm>
              <a:custGeom>
                <a:avLst/>
                <a:gdLst>
                  <a:gd name="T0" fmla="*/ 816530516 w 324"/>
                  <a:gd name="T1" fmla="*/ 0 h 163"/>
                  <a:gd name="T2" fmla="*/ 680442130 w 324"/>
                  <a:gd name="T3" fmla="*/ 410787002 h 163"/>
                  <a:gd name="T4" fmla="*/ 0 w 324"/>
                  <a:gd name="T5" fmla="*/ 410787002 h 163"/>
                  <a:gd name="T6" fmla="*/ 136088436 w 324"/>
                  <a:gd name="T7" fmla="*/ 0 h 163"/>
                  <a:gd name="T8" fmla="*/ 816530516 w 324"/>
                  <a:gd name="T9" fmla="*/ 0 h 163"/>
                  <a:gd name="T10" fmla="*/ 0 60000 65536"/>
                  <a:gd name="T11" fmla="*/ 0 60000 65536"/>
                  <a:gd name="T12" fmla="*/ 0 60000 65536"/>
                  <a:gd name="T13" fmla="*/ 0 60000 65536"/>
                  <a:gd name="T14" fmla="*/ 0 60000 65536"/>
                  <a:gd name="T15" fmla="*/ 0 w 324"/>
                  <a:gd name="T16" fmla="*/ 0 h 163"/>
                  <a:gd name="T17" fmla="*/ 324 w 324"/>
                  <a:gd name="T18" fmla="*/ 163 h 163"/>
                </a:gdLst>
                <a:ahLst/>
                <a:cxnLst>
                  <a:cxn ang="T10">
                    <a:pos x="T0" y="T1"/>
                  </a:cxn>
                  <a:cxn ang="T11">
                    <a:pos x="T2" y="T3"/>
                  </a:cxn>
                  <a:cxn ang="T12">
                    <a:pos x="T4" y="T5"/>
                  </a:cxn>
                  <a:cxn ang="T13">
                    <a:pos x="T6" y="T7"/>
                  </a:cxn>
                  <a:cxn ang="T14">
                    <a:pos x="T8" y="T9"/>
                  </a:cxn>
                </a:cxnLst>
                <a:rect l="T15" t="T16" r="T17" b="T18"/>
                <a:pathLst>
                  <a:path w="324" h="163">
                    <a:moveTo>
                      <a:pt x="324" y="0"/>
                    </a:moveTo>
                    <a:lnTo>
                      <a:pt x="270" y="163"/>
                    </a:lnTo>
                    <a:lnTo>
                      <a:pt x="0" y="163"/>
                    </a:lnTo>
                    <a:lnTo>
                      <a:pt x="54" y="0"/>
                    </a:lnTo>
                    <a:lnTo>
                      <a:pt x="324" y="0"/>
                    </a:lnTo>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9" name="Freeform 12"/>
              <p:cNvSpPr>
                <a:spLocks noChangeArrowheads="1"/>
              </p:cNvSpPr>
              <p:nvPr/>
            </p:nvSpPr>
            <p:spPr bwMode="auto">
              <a:xfrm>
                <a:off x="5550" y="0"/>
                <a:ext cx="449262" cy="338138"/>
              </a:xfrm>
              <a:custGeom>
                <a:avLst/>
                <a:gdLst>
                  <a:gd name="T0" fmla="*/ 110886753 w 283"/>
                  <a:gd name="T1" fmla="*/ 204133743 h 213"/>
                  <a:gd name="T2" fmla="*/ 123486721 w 283"/>
                  <a:gd name="T3" fmla="*/ 178932150 h 213"/>
                  <a:gd name="T4" fmla="*/ 148688245 w 283"/>
                  <a:gd name="T5" fmla="*/ 178932150 h 213"/>
                  <a:gd name="T6" fmla="*/ 713202522 w 283"/>
                  <a:gd name="T7" fmla="*/ 178932150 h 213"/>
                  <a:gd name="T8" fmla="*/ 713202522 w 283"/>
                  <a:gd name="T9" fmla="*/ 108367691 h 213"/>
                  <a:gd name="T10" fmla="*/ 463708232 w 283"/>
                  <a:gd name="T11" fmla="*/ 108367691 h 213"/>
                  <a:gd name="T12" fmla="*/ 375502007 w 283"/>
                  <a:gd name="T13" fmla="*/ 0 h 213"/>
                  <a:gd name="T14" fmla="*/ 45362755 w 283"/>
                  <a:gd name="T15" fmla="*/ 0 h 213"/>
                  <a:gd name="T16" fmla="*/ 0 w 283"/>
                  <a:gd name="T17" fmla="*/ 108367691 h 213"/>
                  <a:gd name="T18" fmla="*/ 0 w 283"/>
                  <a:gd name="T19" fmla="*/ 536794913 h 213"/>
                  <a:gd name="T20" fmla="*/ 110886753 w 283"/>
                  <a:gd name="T21" fmla="*/ 204133743 h 2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3"/>
                  <a:gd name="T34" fmla="*/ 0 h 213"/>
                  <a:gd name="T35" fmla="*/ 283 w 283"/>
                  <a:gd name="T36" fmla="*/ 213 h 2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3" h="213">
                    <a:moveTo>
                      <a:pt x="44" y="81"/>
                    </a:moveTo>
                    <a:lnTo>
                      <a:pt x="49" y="71"/>
                    </a:lnTo>
                    <a:lnTo>
                      <a:pt x="59" y="71"/>
                    </a:lnTo>
                    <a:lnTo>
                      <a:pt x="283" y="71"/>
                    </a:lnTo>
                    <a:lnTo>
                      <a:pt x="283" y="43"/>
                    </a:lnTo>
                    <a:lnTo>
                      <a:pt x="184" y="43"/>
                    </a:lnTo>
                    <a:lnTo>
                      <a:pt x="149" y="0"/>
                    </a:lnTo>
                    <a:lnTo>
                      <a:pt x="18" y="0"/>
                    </a:lnTo>
                    <a:lnTo>
                      <a:pt x="0" y="43"/>
                    </a:lnTo>
                    <a:lnTo>
                      <a:pt x="0" y="213"/>
                    </a:lnTo>
                    <a:lnTo>
                      <a:pt x="44" y="8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sp>
          <p:nvSpPr>
            <p:cNvPr id="30725" name="Oval 9"/>
            <p:cNvSpPr>
              <a:spLocks noChangeArrowheads="1"/>
            </p:cNvSpPr>
            <p:nvPr/>
          </p:nvSpPr>
          <p:spPr bwMode="auto">
            <a:xfrm>
              <a:off x="13169"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grpSp>
        <p:nvGrpSpPr>
          <p:cNvPr id="19" name="组合 18"/>
          <p:cNvGrpSpPr/>
          <p:nvPr/>
        </p:nvGrpSpPr>
        <p:grpSpPr>
          <a:xfrm>
            <a:off x="9853295" y="1724660"/>
            <a:ext cx="1117600" cy="1122680"/>
            <a:chOff x="15517" y="2716"/>
            <a:chExt cx="1760" cy="1768"/>
          </a:xfrm>
        </p:grpSpPr>
        <p:sp>
          <p:nvSpPr>
            <p:cNvPr id="30726" name="Oval 9"/>
            <p:cNvSpPr>
              <a:spLocks noChangeArrowheads="1"/>
            </p:cNvSpPr>
            <p:nvPr/>
          </p:nvSpPr>
          <p:spPr bwMode="auto">
            <a:xfrm>
              <a:off x="15517" y="2716"/>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27" name="Freeform 5">
              <a:hlinkClick r:id="rId1"/>
            </p:cNvPr>
            <p:cNvSpPr>
              <a:spLocks noEditPoints="1" noChangeArrowheads="1"/>
            </p:cNvSpPr>
            <p:nvPr/>
          </p:nvSpPr>
          <p:spPr bwMode="auto">
            <a:xfrm>
              <a:off x="15883" y="3116"/>
              <a:ext cx="1008" cy="1049"/>
            </a:xfrm>
            <a:custGeom>
              <a:avLst/>
              <a:gdLst>
                <a:gd name="T0" fmla="*/ 2147483647 w 133"/>
                <a:gd name="T1" fmla="*/ 2147483647 h 138"/>
                <a:gd name="T2" fmla="*/ 2147483647 w 133"/>
                <a:gd name="T3" fmla="*/ 2147483647 h 138"/>
                <a:gd name="T4" fmla="*/ 2147483647 w 133"/>
                <a:gd name="T5" fmla="*/ 2147483647 h 138"/>
                <a:gd name="T6" fmla="*/ 2147483647 w 133"/>
                <a:gd name="T7" fmla="*/ 2147483647 h 138"/>
                <a:gd name="T8" fmla="*/ 2147483647 w 133"/>
                <a:gd name="T9" fmla="*/ 2147483647 h 138"/>
                <a:gd name="T10" fmla="*/ 2147483647 w 133"/>
                <a:gd name="T11" fmla="*/ 0 h 138"/>
                <a:gd name="T12" fmla="*/ 0 w 133"/>
                <a:gd name="T13" fmla="*/ 2147483647 h 138"/>
                <a:gd name="T14" fmla="*/ 2147483647 w 133"/>
                <a:gd name="T15" fmla="*/ 2147483647 h 138"/>
                <a:gd name="T16" fmla="*/ 2147483647 w 133"/>
                <a:gd name="T17" fmla="*/ 2147483647 h 138"/>
                <a:gd name="T18" fmla="*/ 2147483647 w 133"/>
                <a:gd name="T19" fmla="*/ 2147483647 h 138"/>
                <a:gd name="T20" fmla="*/ 2147483647 w 133"/>
                <a:gd name="T21" fmla="*/ 2147483647 h 138"/>
                <a:gd name="T22" fmla="*/ 2147483647 w 133"/>
                <a:gd name="T23" fmla="*/ 2147483647 h 138"/>
                <a:gd name="T24" fmla="*/ 2147483647 w 133"/>
                <a:gd name="T25" fmla="*/ 2147483647 h 138"/>
                <a:gd name="T26" fmla="*/ 2147483647 w 133"/>
                <a:gd name="T27" fmla="*/ 2147483647 h 138"/>
                <a:gd name="T28" fmla="*/ 2147483647 w 133"/>
                <a:gd name="T29" fmla="*/ 2147483647 h 138"/>
                <a:gd name="T30" fmla="*/ 2147483647 w 133"/>
                <a:gd name="T31" fmla="*/ 2147483647 h 138"/>
                <a:gd name="T32" fmla="*/ 2147483647 w 133"/>
                <a:gd name="T33" fmla="*/ 2147483647 h 138"/>
                <a:gd name="T34" fmla="*/ 2147483647 w 133"/>
                <a:gd name="T35" fmla="*/ 2147483647 h 138"/>
                <a:gd name="T36" fmla="*/ 2147483647 w 133"/>
                <a:gd name="T37" fmla="*/ 2147483647 h 138"/>
                <a:gd name="T38" fmla="*/ 2147483647 w 133"/>
                <a:gd name="T39" fmla="*/ 2147483647 h 13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3"/>
                <a:gd name="T61" fmla="*/ 0 h 138"/>
                <a:gd name="T62" fmla="*/ 133 w 133"/>
                <a:gd name="T63" fmla="*/ 138 h 13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3" h="138">
                  <a:moveTo>
                    <a:pt x="129" y="119"/>
                  </a:moveTo>
                  <a:cubicBezTo>
                    <a:pt x="104" y="93"/>
                    <a:pt x="104" y="93"/>
                    <a:pt x="104" y="93"/>
                  </a:cubicBezTo>
                  <a:cubicBezTo>
                    <a:pt x="102" y="90"/>
                    <a:pt x="97" y="89"/>
                    <a:pt x="93" y="90"/>
                  </a:cubicBezTo>
                  <a:cubicBezTo>
                    <a:pt x="90" y="86"/>
                    <a:pt x="90" y="86"/>
                    <a:pt x="90" y="86"/>
                  </a:cubicBezTo>
                  <a:cubicBezTo>
                    <a:pt x="98" y="77"/>
                    <a:pt x="103" y="65"/>
                    <a:pt x="103" y="52"/>
                  </a:cubicBezTo>
                  <a:cubicBezTo>
                    <a:pt x="103" y="23"/>
                    <a:pt x="80" y="0"/>
                    <a:pt x="51" y="0"/>
                  </a:cubicBezTo>
                  <a:cubicBezTo>
                    <a:pt x="23" y="0"/>
                    <a:pt x="0" y="23"/>
                    <a:pt x="0" y="52"/>
                  </a:cubicBezTo>
                  <a:cubicBezTo>
                    <a:pt x="0" y="80"/>
                    <a:pt x="23" y="103"/>
                    <a:pt x="51" y="103"/>
                  </a:cubicBezTo>
                  <a:cubicBezTo>
                    <a:pt x="63" y="103"/>
                    <a:pt x="73" y="99"/>
                    <a:pt x="82" y="93"/>
                  </a:cubicBezTo>
                  <a:cubicBezTo>
                    <a:pt x="86" y="97"/>
                    <a:pt x="86" y="97"/>
                    <a:pt x="86" y="97"/>
                  </a:cubicBezTo>
                  <a:cubicBezTo>
                    <a:pt x="84" y="101"/>
                    <a:pt x="85" y="106"/>
                    <a:pt x="88" y="109"/>
                  </a:cubicBezTo>
                  <a:cubicBezTo>
                    <a:pt x="113" y="135"/>
                    <a:pt x="113" y="135"/>
                    <a:pt x="113" y="135"/>
                  </a:cubicBezTo>
                  <a:cubicBezTo>
                    <a:pt x="115" y="137"/>
                    <a:pt x="118" y="138"/>
                    <a:pt x="121" y="138"/>
                  </a:cubicBezTo>
                  <a:cubicBezTo>
                    <a:pt x="124" y="138"/>
                    <a:pt x="126" y="137"/>
                    <a:pt x="129" y="135"/>
                  </a:cubicBezTo>
                  <a:cubicBezTo>
                    <a:pt x="133" y="131"/>
                    <a:pt x="133" y="124"/>
                    <a:pt x="129" y="119"/>
                  </a:cubicBezTo>
                  <a:close/>
                  <a:moveTo>
                    <a:pt x="51" y="84"/>
                  </a:moveTo>
                  <a:cubicBezTo>
                    <a:pt x="33" y="84"/>
                    <a:pt x="19" y="70"/>
                    <a:pt x="19" y="52"/>
                  </a:cubicBezTo>
                  <a:cubicBezTo>
                    <a:pt x="19" y="33"/>
                    <a:pt x="33" y="19"/>
                    <a:pt x="51" y="19"/>
                  </a:cubicBezTo>
                  <a:cubicBezTo>
                    <a:pt x="70" y="19"/>
                    <a:pt x="84" y="33"/>
                    <a:pt x="84" y="52"/>
                  </a:cubicBezTo>
                  <a:cubicBezTo>
                    <a:pt x="84" y="70"/>
                    <a:pt x="70" y="84"/>
                    <a:pt x="51" y="8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3" name="组合 12"/>
          <p:cNvGrpSpPr/>
          <p:nvPr/>
        </p:nvGrpSpPr>
        <p:grpSpPr>
          <a:xfrm>
            <a:off x="6903085" y="3148965"/>
            <a:ext cx="1117600" cy="1122680"/>
            <a:chOff x="10871" y="4959"/>
            <a:chExt cx="1760" cy="1768"/>
          </a:xfrm>
        </p:grpSpPr>
        <p:grpSp>
          <p:nvGrpSpPr>
            <p:cNvPr id="14" name="组合 30"/>
            <p:cNvGrpSpPr/>
            <p:nvPr/>
          </p:nvGrpSpPr>
          <p:grpSpPr bwMode="auto">
            <a:xfrm>
              <a:off x="11211" y="5414"/>
              <a:ext cx="1168" cy="857"/>
              <a:chOff x="0" y="0"/>
              <a:chExt cx="577850" cy="423863"/>
            </a:xfrm>
            <a:solidFill>
              <a:srgbClr val="6AE7FF"/>
            </a:solidFill>
          </p:grpSpPr>
          <p:sp>
            <p:nvSpPr>
              <p:cNvPr id="16" name="Freeform 7">
                <a:hlinkClick r:id="rId1"/>
              </p:cNvPr>
              <p:cNvSpPr>
                <a:spLocks noChangeArrowheads="1"/>
              </p:cNvSpPr>
              <p:nvPr/>
            </p:nvSpPr>
            <p:spPr bwMode="auto">
              <a:xfrm>
                <a:off x="0" y="0"/>
                <a:ext cx="401637" cy="382588"/>
              </a:xfrm>
              <a:custGeom>
                <a:avLst/>
                <a:gdLst>
                  <a:gd name="T0" fmla="*/ 549495798 w 107"/>
                  <a:gd name="T1" fmla="*/ 1055174106 h 102"/>
                  <a:gd name="T2" fmla="*/ 549495798 w 107"/>
                  <a:gd name="T3" fmla="*/ 1055174106 h 102"/>
                  <a:gd name="T4" fmla="*/ 535404725 w 107"/>
                  <a:gd name="T5" fmla="*/ 1055174106 h 102"/>
                  <a:gd name="T6" fmla="*/ 338152100 w 107"/>
                  <a:gd name="T7" fmla="*/ 1139587247 h 102"/>
                  <a:gd name="T8" fmla="*/ 394508886 w 107"/>
                  <a:gd name="T9" fmla="*/ 998896179 h 102"/>
                  <a:gd name="T10" fmla="*/ 352239419 w 107"/>
                  <a:gd name="T11" fmla="*/ 970760731 h 102"/>
                  <a:gd name="T12" fmla="*/ 140895780 w 107"/>
                  <a:gd name="T13" fmla="*/ 619034935 h 102"/>
                  <a:gd name="T14" fmla="*/ 817199920 w 107"/>
                  <a:gd name="T15" fmla="*/ 126621645 h 102"/>
                  <a:gd name="T16" fmla="*/ 1324426251 w 107"/>
                  <a:gd name="T17" fmla="*/ 295447986 h 102"/>
                  <a:gd name="T18" fmla="*/ 1423052505 w 107"/>
                  <a:gd name="T19" fmla="*/ 295447986 h 102"/>
                  <a:gd name="T20" fmla="*/ 1507591439 w 107"/>
                  <a:gd name="T21" fmla="*/ 295447986 h 102"/>
                  <a:gd name="T22" fmla="*/ 817199920 w 107"/>
                  <a:gd name="T23" fmla="*/ 0 h 102"/>
                  <a:gd name="T24" fmla="*/ 0 w 107"/>
                  <a:gd name="T25" fmla="*/ 619034935 h 102"/>
                  <a:gd name="T26" fmla="*/ 225434713 w 107"/>
                  <a:gd name="T27" fmla="*/ 1041104624 h 102"/>
                  <a:gd name="T28" fmla="*/ 84538963 w 107"/>
                  <a:gd name="T29" fmla="*/ 1435035115 h 102"/>
                  <a:gd name="T30" fmla="*/ 253613166 w 107"/>
                  <a:gd name="T31" fmla="*/ 1336552493 h 102"/>
                  <a:gd name="T32" fmla="*/ 535404725 w 107"/>
                  <a:gd name="T33" fmla="*/ 1195861424 h 102"/>
                  <a:gd name="T34" fmla="*/ 718569912 w 107"/>
                  <a:gd name="T35" fmla="*/ 1238069870 h 102"/>
                  <a:gd name="T36" fmla="*/ 634034732 w 107"/>
                  <a:gd name="T37" fmla="*/ 1083309319 h 102"/>
                  <a:gd name="T38" fmla="*/ 549495798 w 107"/>
                  <a:gd name="T39" fmla="*/ 1055174106 h 10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07"/>
                  <a:gd name="T61" fmla="*/ 0 h 102"/>
                  <a:gd name="T62" fmla="*/ 107 w 107"/>
                  <a:gd name="T63" fmla="*/ 102 h 10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07" h="102">
                    <a:moveTo>
                      <a:pt x="39" y="75"/>
                    </a:moveTo>
                    <a:cubicBezTo>
                      <a:pt x="39" y="75"/>
                      <a:pt x="39" y="75"/>
                      <a:pt x="39" y="75"/>
                    </a:cubicBezTo>
                    <a:cubicBezTo>
                      <a:pt x="38" y="75"/>
                      <a:pt x="38" y="75"/>
                      <a:pt x="38" y="75"/>
                    </a:cubicBezTo>
                    <a:cubicBezTo>
                      <a:pt x="37" y="75"/>
                      <a:pt x="35" y="75"/>
                      <a:pt x="24" y="81"/>
                    </a:cubicBezTo>
                    <a:cubicBezTo>
                      <a:pt x="28" y="71"/>
                      <a:pt x="28" y="71"/>
                      <a:pt x="28" y="71"/>
                    </a:cubicBezTo>
                    <a:cubicBezTo>
                      <a:pt x="25" y="69"/>
                      <a:pt x="25" y="69"/>
                      <a:pt x="25" y="69"/>
                    </a:cubicBezTo>
                    <a:cubicBezTo>
                      <a:pt x="15" y="62"/>
                      <a:pt x="10" y="53"/>
                      <a:pt x="10" y="44"/>
                    </a:cubicBezTo>
                    <a:cubicBezTo>
                      <a:pt x="10" y="25"/>
                      <a:pt x="31" y="9"/>
                      <a:pt x="58" y="9"/>
                    </a:cubicBezTo>
                    <a:cubicBezTo>
                      <a:pt x="72" y="9"/>
                      <a:pt x="85" y="14"/>
                      <a:pt x="94" y="21"/>
                    </a:cubicBezTo>
                    <a:cubicBezTo>
                      <a:pt x="96" y="21"/>
                      <a:pt x="98" y="21"/>
                      <a:pt x="101" y="21"/>
                    </a:cubicBezTo>
                    <a:cubicBezTo>
                      <a:pt x="103" y="21"/>
                      <a:pt x="105" y="21"/>
                      <a:pt x="107" y="21"/>
                    </a:cubicBezTo>
                    <a:cubicBezTo>
                      <a:pt x="97" y="8"/>
                      <a:pt x="79" y="0"/>
                      <a:pt x="58" y="0"/>
                    </a:cubicBezTo>
                    <a:cubicBezTo>
                      <a:pt x="26" y="0"/>
                      <a:pt x="0" y="19"/>
                      <a:pt x="0" y="44"/>
                    </a:cubicBezTo>
                    <a:cubicBezTo>
                      <a:pt x="0" y="55"/>
                      <a:pt x="6" y="66"/>
                      <a:pt x="16" y="74"/>
                    </a:cubicBezTo>
                    <a:cubicBezTo>
                      <a:pt x="6" y="102"/>
                      <a:pt x="6" y="102"/>
                      <a:pt x="6" y="102"/>
                    </a:cubicBezTo>
                    <a:cubicBezTo>
                      <a:pt x="18" y="95"/>
                      <a:pt x="18" y="95"/>
                      <a:pt x="18" y="95"/>
                    </a:cubicBezTo>
                    <a:cubicBezTo>
                      <a:pt x="25" y="91"/>
                      <a:pt x="35" y="86"/>
                      <a:pt x="38" y="85"/>
                    </a:cubicBezTo>
                    <a:cubicBezTo>
                      <a:pt x="42" y="86"/>
                      <a:pt x="47" y="87"/>
                      <a:pt x="51" y="88"/>
                    </a:cubicBezTo>
                    <a:cubicBezTo>
                      <a:pt x="48" y="84"/>
                      <a:pt x="46" y="81"/>
                      <a:pt x="45" y="77"/>
                    </a:cubicBezTo>
                    <a:cubicBezTo>
                      <a:pt x="43" y="76"/>
                      <a:pt x="41" y="76"/>
                      <a:pt x="39" y="75"/>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17" name="Freeform 8">
                <a:hlinkClick r:id="rId1"/>
              </p:cNvPr>
              <p:cNvSpPr>
                <a:spLocks noEditPoints="1" noChangeArrowheads="1"/>
              </p:cNvSpPr>
              <p:nvPr/>
            </p:nvSpPr>
            <p:spPr bwMode="auto">
              <a:xfrm>
                <a:off x="179388" y="96838"/>
                <a:ext cx="398462" cy="327025"/>
              </a:xfrm>
              <a:custGeom>
                <a:avLst/>
                <a:gdLst>
                  <a:gd name="T0" fmla="*/ 1497848769 w 106"/>
                  <a:gd name="T1" fmla="*/ 551044684 h 87"/>
                  <a:gd name="T2" fmla="*/ 748924385 w 106"/>
                  <a:gd name="T3" fmla="*/ 0 h 87"/>
                  <a:gd name="T4" fmla="*/ 0 w 106"/>
                  <a:gd name="T5" fmla="*/ 551044684 h 87"/>
                  <a:gd name="T6" fmla="*/ 748924385 w 106"/>
                  <a:gd name="T7" fmla="*/ 1102093128 h 87"/>
                  <a:gd name="T8" fmla="*/ 1031539350 w 106"/>
                  <a:gd name="T9" fmla="*/ 1059703937 h 87"/>
                  <a:gd name="T10" fmla="*/ 1342411043 w 106"/>
                  <a:gd name="T11" fmla="*/ 1229256942 h 87"/>
                  <a:gd name="T12" fmla="*/ 1243498519 w 106"/>
                  <a:gd name="T13" fmla="*/ 960799348 h 87"/>
                  <a:gd name="T14" fmla="*/ 1497848769 w 106"/>
                  <a:gd name="T15" fmla="*/ 551044684 h 87"/>
                  <a:gd name="T16" fmla="*/ 1144582235 w 106"/>
                  <a:gd name="T17" fmla="*/ 734727421 h 87"/>
                  <a:gd name="T18" fmla="*/ 367397012 w 106"/>
                  <a:gd name="T19" fmla="*/ 734727421 h 87"/>
                  <a:gd name="T20" fmla="*/ 367397012 w 106"/>
                  <a:gd name="T21" fmla="*/ 664082528 h 87"/>
                  <a:gd name="T22" fmla="*/ 1144582235 w 106"/>
                  <a:gd name="T23" fmla="*/ 664082528 h 87"/>
                  <a:gd name="T24" fmla="*/ 1144582235 w 106"/>
                  <a:gd name="T25" fmla="*/ 734727421 h 87"/>
                  <a:gd name="T26" fmla="*/ 1144582235 w 106"/>
                  <a:gd name="T27" fmla="*/ 579304145 h 87"/>
                  <a:gd name="T28" fmla="*/ 367397012 w 106"/>
                  <a:gd name="T29" fmla="*/ 579304145 h 87"/>
                  <a:gd name="T30" fmla="*/ 367397012 w 106"/>
                  <a:gd name="T31" fmla="*/ 508659252 h 87"/>
                  <a:gd name="T32" fmla="*/ 1144582235 w 106"/>
                  <a:gd name="T33" fmla="*/ 508659252 h 87"/>
                  <a:gd name="T34" fmla="*/ 1144582235 w 106"/>
                  <a:gd name="T35" fmla="*/ 579304145 h 87"/>
                  <a:gd name="T36" fmla="*/ 1144582235 w 106"/>
                  <a:gd name="T37" fmla="*/ 438010483 h 87"/>
                  <a:gd name="T38" fmla="*/ 367397012 w 106"/>
                  <a:gd name="T39" fmla="*/ 438010483 h 87"/>
                  <a:gd name="T40" fmla="*/ 367397012 w 106"/>
                  <a:gd name="T41" fmla="*/ 367365590 h 87"/>
                  <a:gd name="T42" fmla="*/ 1144582235 w 106"/>
                  <a:gd name="T43" fmla="*/ 367365590 h 87"/>
                  <a:gd name="T44" fmla="*/ 1144582235 w 106"/>
                  <a:gd name="T45" fmla="*/ 438010483 h 8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
                  <a:gd name="T70" fmla="*/ 0 h 87"/>
                  <a:gd name="T71" fmla="*/ 106 w 106"/>
                  <a:gd name="T72" fmla="*/ 87 h 8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 h="87">
                    <a:moveTo>
                      <a:pt x="106" y="39"/>
                    </a:moveTo>
                    <a:cubicBezTo>
                      <a:pt x="106" y="17"/>
                      <a:pt x="82" y="0"/>
                      <a:pt x="53" y="0"/>
                    </a:cubicBezTo>
                    <a:cubicBezTo>
                      <a:pt x="23" y="0"/>
                      <a:pt x="0" y="17"/>
                      <a:pt x="0" y="39"/>
                    </a:cubicBezTo>
                    <a:cubicBezTo>
                      <a:pt x="0" y="61"/>
                      <a:pt x="23" y="78"/>
                      <a:pt x="53" y="78"/>
                    </a:cubicBezTo>
                    <a:cubicBezTo>
                      <a:pt x="60" y="78"/>
                      <a:pt x="66" y="77"/>
                      <a:pt x="73" y="75"/>
                    </a:cubicBezTo>
                    <a:cubicBezTo>
                      <a:pt x="75" y="75"/>
                      <a:pt x="95" y="87"/>
                      <a:pt x="95" y="87"/>
                    </a:cubicBezTo>
                    <a:cubicBezTo>
                      <a:pt x="88" y="68"/>
                      <a:pt x="88" y="68"/>
                      <a:pt x="88" y="68"/>
                    </a:cubicBezTo>
                    <a:cubicBezTo>
                      <a:pt x="99" y="61"/>
                      <a:pt x="106" y="50"/>
                      <a:pt x="106" y="39"/>
                    </a:cubicBezTo>
                    <a:close/>
                    <a:moveTo>
                      <a:pt x="81" y="52"/>
                    </a:moveTo>
                    <a:cubicBezTo>
                      <a:pt x="26" y="52"/>
                      <a:pt x="26" y="52"/>
                      <a:pt x="26" y="52"/>
                    </a:cubicBezTo>
                    <a:cubicBezTo>
                      <a:pt x="26" y="47"/>
                      <a:pt x="26" y="47"/>
                      <a:pt x="26" y="47"/>
                    </a:cubicBezTo>
                    <a:cubicBezTo>
                      <a:pt x="81" y="47"/>
                      <a:pt x="81" y="47"/>
                      <a:pt x="81" y="47"/>
                    </a:cubicBezTo>
                    <a:lnTo>
                      <a:pt x="81" y="52"/>
                    </a:lnTo>
                    <a:close/>
                    <a:moveTo>
                      <a:pt x="81" y="41"/>
                    </a:moveTo>
                    <a:cubicBezTo>
                      <a:pt x="26" y="41"/>
                      <a:pt x="26" y="41"/>
                      <a:pt x="26" y="41"/>
                    </a:cubicBezTo>
                    <a:cubicBezTo>
                      <a:pt x="26" y="36"/>
                      <a:pt x="26" y="36"/>
                      <a:pt x="26" y="36"/>
                    </a:cubicBezTo>
                    <a:cubicBezTo>
                      <a:pt x="81" y="36"/>
                      <a:pt x="81" y="36"/>
                      <a:pt x="81" y="36"/>
                    </a:cubicBezTo>
                    <a:lnTo>
                      <a:pt x="81" y="41"/>
                    </a:lnTo>
                    <a:close/>
                    <a:moveTo>
                      <a:pt x="81" y="31"/>
                    </a:moveTo>
                    <a:cubicBezTo>
                      <a:pt x="26" y="31"/>
                      <a:pt x="26" y="31"/>
                      <a:pt x="26" y="31"/>
                    </a:cubicBezTo>
                    <a:cubicBezTo>
                      <a:pt x="26" y="26"/>
                      <a:pt x="26" y="26"/>
                      <a:pt x="26" y="26"/>
                    </a:cubicBezTo>
                    <a:cubicBezTo>
                      <a:pt x="81" y="26"/>
                      <a:pt x="81" y="26"/>
                      <a:pt x="81" y="26"/>
                    </a:cubicBezTo>
                    <a:lnTo>
                      <a:pt x="81" y="31"/>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sp>
          <p:nvSpPr>
            <p:cNvPr id="30729" name="Oval 9"/>
            <p:cNvSpPr>
              <a:spLocks noChangeArrowheads="1"/>
            </p:cNvSpPr>
            <p:nvPr/>
          </p:nvSpPr>
          <p:spPr bwMode="auto">
            <a:xfrm>
              <a:off x="10871"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grpSp>
        <p:nvGrpSpPr>
          <p:cNvPr id="15" name="组合 14"/>
          <p:cNvGrpSpPr/>
          <p:nvPr/>
        </p:nvGrpSpPr>
        <p:grpSpPr>
          <a:xfrm>
            <a:off x="8362315" y="3148965"/>
            <a:ext cx="1117600" cy="1122680"/>
            <a:chOff x="13169" y="4959"/>
            <a:chExt cx="1760" cy="1768"/>
          </a:xfrm>
        </p:grpSpPr>
        <p:sp>
          <p:nvSpPr>
            <p:cNvPr id="30730" name="Oval 9"/>
            <p:cNvSpPr>
              <a:spLocks noChangeArrowheads="1"/>
            </p:cNvSpPr>
            <p:nvPr/>
          </p:nvSpPr>
          <p:spPr bwMode="auto">
            <a:xfrm>
              <a:off x="13169"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1" name="Freeform 9">
              <a:hlinkClick r:id="rId1"/>
            </p:cNvPr>
            <p:cNvSpPr>
              <a:spLocks noEditPoints="1" noChangeArrowheads="1"/>
            </p:cNvSpPr>
            <p:nvPr/>
          </p:nvSpPr>
          <p:spPr bwMode="auto">
            <a:xfrm>
              <a:off x="13624" y="5536"/>
              <a:ext cx="917" cy="799"/>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1" name="组合 10"/>
          <p:cNvGrpSpPr/>
          <p:nvPr/>
        </p:nvGrpSpPr>
        <p:grpSpPr>
          <a:xfrm>
            <a:off x="6920230" y="4693285"/>
            <a:ext cx="1117600" cy="1120140"/>
            <a:chOff x="10898" y="7391"/>
            <a:chExt cx="1760" cy="1764"/>
          </a:xfrm>
        </p:grpSpPr>
        <p:sp>
          <p:nvSpPr>
            <p:cNvPr id="30732" name="Oval 9"/>
            <p:cNvSpPr>
              <a:spLocks noChangeArrowheads="1"/>
            </p:cNvSpPr>
            <p:nvPr/>
          </p:nvSpPr>
          <p:spPr bwMode="auto">
            <a:xfrm>
              <a:off x="10898"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3" name="Freeform 6">
              <a:hlinkClick r:id="rId1"/>
            </p:cNvPr>
            <p:cNvSpPr>
              <a:spLocks noEditPoints="1" noChangeArrowheads="1"/>
            </p:cNvSpPr>
            <p:nvPr/>
          </p:nvSpPr>
          <p:spPr bwMode="auto">
            <a:xfrm>
              <a:off x="11338" y="7730"/>
              <a:ext cx="1018" cy="1085"/>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w="12700">
              <a:noFill/>
              <a:bevel/>
            </a:ln>
          </p:spPr>
          <p:txBody>
            <a:bodyPr lIns="68580" tIns="34290" rIns="68580" bIns="34290" anchor="ctr"/>
            <a:lstStyle/>
            <a:p>
              <a:endParaRPr lang="zh-CN" altLang="en-US"/>
            </a:p>
          </p:txBody>
        </p:sp>
      </p:grpSp>
      <p:grpSp>
        <p:nvGrpSpPr>
          <p:cNvPr id="18" name="组合 17"/>
          <p:cNvGrpSpPr/>
          <p:nvPr/>
        </p:nvGrpSpPr>
        <p:grpSpPr>
          <a:xfrm>
            <a:off x="9846945" y="3148965"/>
            <a:ext cx="1117600" cy="1122680"/>
            <a:chOff x="15507" y="4959"/>
            <a:chExt cx="1760" cy="1768"/>
          </a:xfrm>
        </p:grpSpPr>
        <p:sp>
          <p:nvSpPr>
            <p:cNvPr id="30734" name="Oval 9"/>
            <p:cNvSpPr>
              <a:spLocks noChangeArrowheads="1"/>
            </p:cNvSpPr>
            <p:nvPr/>
          </p:nvSpPr>
          <p:spPr bwMode="auto">
            <a:xfrm>
              <a:off x="15507" y="4959"/>
              <a:ext cx="1761" cy="1768"/>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5" name="Freeform 17">
              <a:hlinkClick r:id="rId1"/>
            </p:cNvPr>
            <p:cNvSpPr>
              <a:spLocks noChangeArrowheads="1"/>
            </p:cNvSpPr>
            <p:nvPr/>
          </p:nvSpPr>
          <p:spPr bwMode="auto">
            <a:xfrm>
              <a:off x="15883" y="5368"/>
              <a:ext cx="1010" cy="941"/>
            </a:xfrm>
            <a:custGeom>
              <a:avLst/>
              <a:gdLst>
                <a:gd name="T0" fmla="*/ 2147483647 w 133"/>
                <a:gd name="T1" fmla="*/ 2147483647 h 123"/>
                <a:gd name="T2" fmla="*/ 2147483647 w 133"/>
                <a:gd name="T3" fmla="*/ 2147483647 h 123"/>
                <a:gd name="T4" fmla="*/ 2147483647 w 133"/>
                <a:gd name="T5" fmla="*/ 2147483647 h 123"/>
                <a:gd name="T6" fmla="*/ 2147483647 w 133"/>
                <a:gd name="T7" fmla="*/ 2147483647 h 123"/>
                <a:gd name="T8" fmla="*/ 2147483647 w 133"/>
                <a:gd name="T9" fmla="*/ 2147483647 h 123"/>
                <a:gd name="T10" fmla="*/ 2147483647 w 133"/>
                <a:gd name="T11" fmla="*/ 2147483647 h 123"/>
                <a:gd name="T12" fmla="*/ 2147483647 w 133"/>
                <a:gd name="T13" fmla="*/ 2147483647 h 123"/>
                <a:gd name="T14" fmla="*/ 2147483647 w 133"/>
                <a:gd name="T15" fmla="*/ 2147483647 h 123"/>
                <a:gd name="T16" fmla="*/ 2147483647 w 133"/>
                <a:gd name="T17" fmla="*/ 2147483647 h 123"/>
                <a:gd name="T18" fmla="*/ 2147483647 w 133"/>
                <a:gd name="T19" fmla="*/ 2147483647 h 123"/>
                <a:gd name="T20" fmla="*/ 2147483647 w 133"/>
                <a:gd name="T21" fmla="*/ 0 h 123"/>
                <a:gd name="T22" fmla="*/ 2147483647 w 133"/>
                <a:gd name="T23" fmla="*/ 2147483647 h 123"/>
                <a:gd name="T24" fmla="*/ 2147483647 w 133"/>
                <a:gd name="T25" fmla="*/ 2147483647 h 123"/>
                <a:gd name="T26" fmla="*/ 2147483647 w 133"/>
                <a:gd name="T27" fmla="*/ 2147483647 h 123"/>
                <a:gd name="T28" fmla="*/ 0 w 133"/>
                <a:gd name="T29" fmla="*/ 2147483647 h 123"/>
                <a:gd name="T30" fmla="*/ 0 w 133"/>
                <a:gd name="T31" fmla="*/ 2147483647 h 123"/>
                <a:gd name="T32" fmla="*/ 2147483647 w 133"/>
                <a:gd name="T33" fmla="*/ 2147483647 h 123"/>
                <a:gd name="T34" fmla="*/ 2147483647 w 133"/>
                <a:gd name="T35" fmla="*/ 2147483647 h 123"/>
                <a:gd name="T36" fmla="*/ 2147483647 w 133"/>
                <a:gd name="T37" fmla="*/ 2147483647 h 123"/>
                <a:gd name="T38" fmla="*/ 2147483647 w 133"/>
                <a:gd name="T39" fmla="*/ 2147483647 h 123"/>
                <a:gd name="T40" fmla="*/ 2147483647 w 133"/>
                <a:gd name="T41" fmla="*/ 2147483647 h 123"/>
                <a:gd name="T42" fmla="*/ 2147483647 w 133"/>
                <a:gd name="T43" fmla="*/ 2147483647 h 123"/>
                <a:gd name="T44" fmla="*/ 2147483647 w 133"/>
                <a:gd name="T45" fmla="*/ 2147483647 h 123"/>
                <a:gd name="T46" fmla="*/ 2147483647 w 133"/>
                <a:gd name="T47" fmla="*/ 2147483647 h 123"/>
                <a:gd name="T48" fmla="*/ 2147483647 w 133"/>
                <a:gd name="T49" fmla="*/ 2147483647 h 123"/>
                <a:gd name="T50" fmla="*/ 2147483647 w 133"/>
                <a:gd name="T51" fmla="*/ 2147483647 h 123"/>
                <a:gd name="T52" fmla="*/ 2147483647 w 133"/>
                <a:gd name="T53" fmla="*/ 2147483647 h 123"/>
                <a:gd name="T54" fmla="*/ 2147483647 w 133"/>
                <a:gd name="T55" fmla="*/ 2147483647 h 123"/>
                <a:gd name="T56" fmla="*/ 2147483647 w 133"/>
                <a:gd name="T57" fmla="*/ 2147483647 h 123"/>
                <a:gd name="T58" fmla="*/ 2147483647 w 133"/>
                <a:gd name="T59" fmla="*/ 2147483647 h 123"/>
                <a:gd name="T60" fmla="*/ 2147483647 w 133"/>
                <a:gd name="T61" fmla="*/ 2147483647 h 12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3"/>
                <a:gd name="T94" fmla="*/ 0 h 123"/>
                <a:gd name="T95" fmla="*/ 133 w 133"/>
                <a:gd name="T96" fmla="*/ 123 h 12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3" h="123">
                  <a:moveTo>
                    <a:pt x="124" y="84"/>
                  </a:moveTo>
                  <a:cubicBezTo>
                    <a:pt x="129" y="84"/>
                    <a:pt x="133" y="80"/>
                    <a:pt x="133" y="75"/>
                  </a:cubicBezTo>
                  <a:cubicBezTo>
                    <a:pt x="133" y="71"/>
                    <a:pt x="129" y="67"/>
                    <a:pt x="124" y="67"/>
                  </a:cubicBezTo>
                  <a:cubicBezTo>
                    <a:pt x="113" y="67"/>
                    <a:pt x="113" y="67"/>
                    <a:pt x="113" y="67"/>
                  </a:cubicBezTo>
                  <a:cubicBezTo>
                    <a:pt x="113" y="66"/>
                    <a:pt x="113" y="65"/>
                    <a:pt x="113" y="64"/>
                  </a:cubicBezTo>
                  <a:cubicBezTo>
                    <a:pt x="124" y="64"/>
                    <a:pt x="124" y="64"/>
                    <a:pt x="124" y="64"/>
                  </a:cubicBezTo>
                  <a:cubicBezTo>
                    <a:pt x="129" y="64"/>
                    <a:pt x="132" y="61"/>
                    <a:pt x="132" y="56"/>
                  </a:cubicBezTo>
                  <a:cubicBezTo>
                    <a:pt x="132" y="51"/>
                    <a:pt x="129" y="47"/>
                    <a:pt x="124" y="47"/>
                  </a:cubicBezTo>
                  <a:cubicBezTo>
                    <a:pt x="90" y="47"/>
                    <a:pt x="90" y="47"/>
                    <a:pt x="90" y="47"/>
                  </a:cubicBezTo>
                  <a:cubicBezTo>
                    <a:pt x="66" y="45"/>
                    <a:pt x="73" y="31"/>
                    <a:pt x="74" y="23"/>
                  </a:cubicBezTo>
                  <a:cubicBezTo>
                    <a:pt x="75" y="8"/>
                    <a:pt x="69" y="0"/>
                    <a:pt x="64" y="0"/>
                  </a:cubicBezTo>
                  <a:cubicBezTo>
                    <a:pt x="63" y="0"/>
                    <a:pt x="53" y="1"/>
                    <a:pt x="54" y="5"/>
                  </a:cubicBezTo>
                  <a:cubicBezTo>
                    <a:pt x="54" y="8"/>
                    <a:pt x="56" y="24"/>
                    <a:pt x="48" y="33"/>
                  </a:cubicBezTo>
                  <a:cubicBezTo>
                    <a:pt x="42" y="40"/>
                    <a:pt x="33" y="52"/>
                    <a:pt x="29" y="57"/>
                  </a:cubicBezTo>
                  <a:cubicBezTo>
                    <a:pt x="0" y="57"/>
                    <a:pt x="0" y="57"/>
                    <a:pt x="0" y="57"/>
                  </a:cubicBezTo>
                  <a:cubicBezTo>
                    <a:pt x="0" y="114"/>
                    <a:pt x="0" y="114"/>
                    <a:pt x="0" y="114"/>
                  </a:cubicBezTo>
                  <a:cubicBezTo>
                    <a:pt x="31" y="114"/>
                    <a:pt x="31" y="114"/>
                    <a:pt x="31" y="114"/>
                  </a:cubicBezTo>
                  <a:cubicBezTo>
                    <a:pt x="38" y="119"/>
                    <a:pt x="46" y="121"/>
                    <a:pt x="54" y="122"/>
                  </a:cubicBezTo>
                  <a:cubicBezTo>
                    <a:pt x="61" y="122"/>
                    <a:pt x="69" y="122"/>
                    <a:pt x="76" y="123"/>
                  </a:cubicBezTo>
                  <a:cubicBezTo>
                    <a:pt x="77" y="123"/>
                    <a:pt x="78" y="123"/>
                    <a:pt x="79" y="123"/>
                  </a:cubicBezTo>
                  <a:cubicBezTo>
                    <a:pt x="105" y="123"/>
                    <a:pt x="105" y="123"/>
                    <a:pt x="105" y="123"/>
                  </a:cubicBezTo>
                  <a:cubicBezTo>
                    <a:pt x="110" y="123"/>
                    <a:pt x="114" y="119"/>
                    <a:pt x="114" y="114"/>
                  </a:cubicBezTo>
                  <a:cubicBezTo>
                    <a:pt x="114" y="109"/>
                    <a:pt x="110" y="105"/>
                    <a:pt x="105" y="105"/>
                  </a:cubicBezTo>
                  <a:cubicBezTo>
                    <a:pt x="103" y="105"/>
                    <a:pt x="103" y="105"/>
                    <a:pt x="103" y="105"/>
                  </a:cubicBezTo>
                  <a:cubicBezTo>
                    <a:pt x="103" y="105"/>
                    <a:pt x="103" y="104"/>
                    <a:pt x="104" y="103"/>
                  </a:cubicBezTo>
                  <a:cubicBezTo>
                    <a:pt x="117" y="103"/>
                    <a:pt x="117" y="103"/>
                    <a:pt x="117" y="103"/>
                  </a:cubicBezTo>
                  <a:cubicBezTo>
                    <a:pt x="122" y="103"/>
                    <a:pt x="125" y="99"/>
                    <a:pt x="125" y="95"/>
                  </a:cubicBezTo>
                  <a:cubicBezTo>
                    <a:pt x="125" y="90"/>
                    <a:pt x="122" y="86"/>
                    <a:pt x="117" y="86"/>
                  </a:cubicBezTo>
                  <a:cubicBezTo>
                    <a:pt x="109" y="86"/>
                    <a:pt x="109" y="86"/>
                    <a:pt x="109" y="86"/>
                  </a:cubicBezTo>
                  <a:cubicBezTo>
                    <a:pt x="109" y="85"/>
                    <a:pt x="110" y="85"/>
                    <a:pt x="110" y="84"/>
                  </a:cubicBezTo>
                  <a:lnTo>
                    <a:pt x="124" y="84"/>
                  </a:lnTo>
                  <a:close/>
                </a:path>
              </a:pathLst>
            </a:custGeom>
            <a:solidFill>
              <a:srgbClr val="6AE7FF"/>
            </a:solidFill>
            <a:ln w="12700">
              <a:noFill/>
              <a:bevel/>
            </a:ln>
          </p:spPr>
          <p:txBody>
            <a:bodyPr lIns="68580" tIns="34290" rIns="68580" bIns="34290" anchor="ctr"/>
            <a:lstStyle/>
            <a:p>
              <a:endParaRPr lang="zh-CN" altLang="en-US"/>
            </a:p>
          </p:txBody>
        </p:sp>
      </p:grpSp>
      <p:grpSp>
        <p:nvGrpSpPr>
          <p:cNvPr id="7" name="组合 6"/>
          <p:cNvGrpSpPr/>
          <p:nvPr/>
        </p:nvGrpSpPr>
        <p:grpSpPr>
          <a:xfrm>
            <a:off x="9846945" y="4693285"/>
            <a:ext cx="1117600" cy="1120140"/>
            <a:chOff x="15507" y="7391"/>
            <a:chExt cx="1760" cy="1764"/>
          </a:xfrm>
        </p:grpSpPr>
        <p:sp>
          <p:nvSpPr>
            <p:cNvPr id="30736" name="Oval 9"/>
            <p:cNvSpPr>
              <a:spLocks noChangeArrowheads="1"/>
            </p:cNvSpPr>
            <p:nvPr/>
          </p:nvSpPr>
          <p:spPr bwMode="auto">
            <a:xfrm>
              <a:off x="15507"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grpSp>
          <p:nvGrpSpPr>
            <p:cNvPr id="29" name="组合 45"/>
            <p:cNvGrpSpPr/>
            <p:nvPr/>
          </p:nvGrpSpPr>
          <p:grpSpPr bwMode="auto">
            <a:xfrm>
              <a:off x="15902" y="7762"/>
              <a:ext cx="921" cy="1009"/>
              <a:chOff x="0" y="0"/>
              <a:chExt cx="455613" cy="500063"/>
            </a:xfrm>
            <a:solidFill>
              <a:srgbClr val="6AE7FF"/>
            </a:solidFill>
          </p:grpSpPr>
          <p:sp>
            <p:nvSpPr>
              <p:cNvPr id="30" name="Freeform 19">
                <a:hlinkClick r:id="rId1"/>
              </p:cNvPr>
              <p:cNvSpPr>
                <a:spLocks noChangeArrowheads="1"/>
              </p:cNvSpPr>
              <p:nvPr/>
            </p:nvSpPr>
            <p:spPr bwMode="auto">
              <a:xfrm>
                <a:off x="323850" y="95250"/>
                <a:ext cx="131763" cy="320675"/>
              </a:xfrm>
              <a:custGeom>
                <a:avLst/>
                <a:gdLst>
                  <a:gd name="T0" fmla="*/ 178932550 w 83"/>
                  <a:gd name="T1" fmla="*/ 95765933 h 202"/>
                  <a:gd name="T2" fmla="*/ 105846975 w 83"/>
                  <a:gd name="T3" fmla="*/ 22682199 h 202"/>
                  <a:gd name="T4" fmla="*/ 0 w 83"/>
                  <a:gd name="T5" fmla="*/ 131048135 h 202"/>
                  <a:gd name="T6" fmla="*/ 0 w 83"/>
                  <a:gd name="T7" fmla="*/ 509071607 h 202"/>
                  <a:gd name="T8" fmla="*/ 209174579 w 83"/>
                  <a:gd name="T9" fmla="*/ 509071607 h 202"/>
                  <a:gd name="T10" fmla="*/ 209174579 w 83"/>
                  <a:gd name="T11" fmla="*/ 0 h 202"/>
                  <a:gd name="T12" fmla="*/ 178932550 w 83"/>
                  <a:gd name="T13" fmla="*/ 95765933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1" name="Freeform 20">
                <a:hlinkClick r:id="rId1"/>
              </p:cNvPr>
              <p:cNvSpPr>
                <a:spLocks noChangeArrowheads="1"/>
              </p:cNvSpPr>
              <p:nvPr/>
            </p:nvSpPr>
            <p:spPr bwMode="auto">
              <a:xfrm>
                <a:off x="161925" y="204788"/>
                <a:ext cx="131763" cy="211138"/>
              </a:xfrm>
              <a:custGeom>
                <a:avLst/>
                <a:gdLst>
                  <a:gd name="T0" fmla="*/ 155898208 w 35"/>
                  <a:gd name="T1" fmla="*/ 127938341 h 56"/>
                  <a:gd name="T2" fmla="*/ 0 w 35"/>
                  <a:gd name="T3" fmla="*/ 28431994 h 56"/>
                  <a:gd name="T4" fmla="*/ 0 w 35"/>
                  <a:gd name="T5" fmla="*/ 796058145 h 56"/>
                  <a:gd name="T6" fmla="*/ 496042538 w 35"/>
                  <a:gd name="T7" fmla="*/ 796058145 h 56"/>
                  <a:gd name="T8" fmla="*/ 496042538 w 35"/>
                  <a:gd name="T9" fmla="*/ 0 h 56"/>
                  <a:gd name="T10" fmla="*/ 368488363 w 35"/>
                  <a:gd name="T11" fmla="*/ 113724204 h 56"/>
                  <a:gd name="T12" fmla="*/ 240934246 w 35"/>
                  <a:gd name="T13" fmla="*/ 156370327 h 56"/>
                  <a:gd name="T14" fmla="*/ 155898208 w 35"/>
                  <a:gd name="T15" fmla="*/ 127938341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2" name="Freeform 21">
                <a:hlinkClick r:id="rId1"/>
              </p:cNvPr>
              <p:cNvSpPr>
                <a:spLocks noChangeArrowheads="1"/>
              </p:cNvSpPr>
              <p:nvPr/>
            </p:nvSpPr>
            <p:spPr bwMode="auto">
              <a:xfrm>
                <a:off x="0" y="174625"/>
                <a:ext cx="131763" cy="241300"/>
              </a:xfrm>
              <a:custGeom>
                <a:avLst/>
                <a:gdLst>
                  <a:gd name="T0" fmla="*/ 209174579 w 83"/>
                  <a:gd name="T1" fmla="*/ 35282186 h 152"/>
                  <a:gd name="T2" fmla="*/ 161290602 w 83"/>
                  <a:gd name="T3" fmla="*/ 0 h 152"/>
                  <a:gd name="T4" fmla="*/ 0 w 83"/>
                  <a:gd name="T5" fmla="*/ 138607794 h 152"/>
                  <a:gd name="T6" fmla="*/ 0 w 83"/>
                  <a:gd name="T7" fmla="*/ 383063695 h 152"/>
                  <a:gd name="T8" fmla="*/ 209174579 w 83"/>
                  <a:gd name="T9" fmla="*/ 383063695 h 152"/>
                  <a:gd name="T10" fmla="*/ 209174579 w 83"/>
                  <a:gd name="T11" fmla="*/ 35282186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3" name="Rectangle 22">
                <a:hlinkClick r:id="rId1"/>
              </p:cNvPr>
              <p:cNvSpPr>
                <a:spLocks noChangeArrowheads="1"/>
              </p:cNvSpPr>
              <p:nvPr/>
            </p:nvSpPr>
            <p:spPr bwMode="auto">
              <a:xfrm>
                <a:off x="0" y="450850"/>
                <a:ext cx="455613" cy="49213"/>
              </a:xfrm>
              <a:prstGeom prst="rect">
                <a:avLst/>
              </a:pr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sp>
            <p:nvSpPr>
              <p:cNvPr id="34" name="Freeform 23">
                <a:hlinkClick r:id="rId1"/>
              </p:cNvPr>
              <p:cNvSpPr>
                <a:spLocks noChangeArrowheads="1"/>
              </p:cNvSpPr>
              <p:nvPr/>
            </p:nvSpPr>
            <p:spPr bwMode="auto">
              <a:xfrm>
                <a:off x="0" y="0"/>
                <a:ext cx="450850" cy="223838"/>
              </a:xfrm>
              <a:custGeom>
                <a:avLst/>
                <a:gdLst>
                  <a:gd name="T0" fmla="*/ 127042042 w 120"/>
                  <a:gd name="T1" fmla="*/ 762851325 h 59"/>
                  <a:gd name="T2" fmla="*/ 367006952 w 120"/>
                  <a:gd name="T3" fmla="*/ 546950146 h 59"/>
                  <a:gd name="T4" fmla="*/ 818709813 w 120"/>
                  <a:gd name="T5" fmla="*/ 834817121 h 59"/>
                  <a:gd name="T6" fmla="*/ 846940530 w 120"/>
                  <a:gd name="T7" fmla="*/ 849211039 h 59"/>
                  <a:gd name="T8" fmla="*/ 903401964 w 120"/>
                  <a:gd name="T9" fmla="*/ 834817121 h 59"/>
                  <a:gd name="T10" fmla="*/ 1482146925 w 120"/>
                  <a:gd name="T11" fmla="*/ 287867094 h 59"/>
                  <a:gd name="T12" fmla="*/ 1580954435 w 120"/>
                  <a:gd name="T13" fmla="*/ 403014643 h 59"/>
                  <a:gd name="T14" fmla="*/ 1693881060 w 120"/>
                  <a:gd name="T15" fmla="*/ 0 h 59"/>
                  <a:gd name="T16" fmla="*/ 1298643508 w 120"/>
                  <a:gd name="T17" fmla="*/ 100753661 h 59"/>
                  <a:gd name="T18" fmla="*/ 1369220300 w 120"/>
                  <a:gd name="T19" fmla="*/ 187113403 h 59"/>
                  <a:gd name="T20" fmla="*/ 846940530 w 120"/>
                  <a:gd name="T21" fmla="*/ 690885530 h 59"/>
                  <a:gd name="T22" fmla="*/ 395237669 w 120"/>
                  <a:gd name="T23" fmla="*/ 388620725 h 59"/>
                  <a:gd name="T24" fmla="*/ 310545518 w 120"/>
                  <a:gd name="T25" fmla="*/ 403014643 h 59"/>
                  <a:gd name="T26" fmla="*/ 28230724 w 120"/>
                  <a:gd name="T27" fmla="*/ 647703777 h 59"/>
                  <a:gd name="T28" fmla="*/ 28230724 w 120"/>
                  <a:gd name="T29" fmla="*/ 748457408 h 59"/>
                  <a:gd name="T30" fmla="*/ 127042042 w 120"/>
                  <a:gd name="T31" fmla="*/ 762851325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grpFill/>
              <a:ln w="12700">
                <a:noFill/>
                <a:bevel/>
              </a:ln>
            </p:spPr>
            <p:txBody>
              <a:bodyPr anchor="ctr"/>
              <a:lstStyle/>
              <a:p>
                <a:pPr algn="ctr" eaLnBrk="1" fontAlgn="auto" hangingPunct="1">
                  <a:spcBef>
                    <a:spcPts val="0"/>
                  </a:spcBef>
                  <a:spcAft>
                    <a:spcPts val="0"/>
                  </a:spcAft>
                  <a:defRPr/>
                </a:pPr>
                <a:endParaRPr lang="zh-CN" altLang="zh-CN">
                  <a:solidFill>
                    <a:schemeClr val="bg1"/>
                  </a:solidFill>
                  <a:latin typeface="宋体" panose="02010600030101010101" pitchFamily="2" charset="-122"/>
                  <a:ea typeface="+mn-ea"/>
                  <a:sym typeface="宋体" panose="02010600030101010101" pitchFamily="2" charset="-122"/>
                </a:endParaRPr>
              </a:p>
            </p:txBody>
          </p:sp>
        </p:grpSp>
      </p:grpSp>
      <p:grpSp>
        <p:nvGrpSpPr>
          <p:cNvPr id="10" name="组合 9"/>
          <p:cNvGrpSpPr/>
          <p:nvPr/>
        </p:nvGrpSpPr>
        <p:grpSpPr>
          <a:xfrm>
            <a:off x="8420100" y="4693285"/>
            <a:ext cx="1117600" cy="1120140"/>
            <a:chOff x="13260" y="7391"/>
            <a:chExt cx="1760" cy="1764"/>
          </a:xfrm>
        </p:grpSpPr>
        <p:sp>
          <p:nvSpPr>
            <p:cNvPr id="30738" name="Oval 9"/>
            <p:cNvSpPr>
              <a:spLocks noChangeArrowheads="1"/>
            </p:cNvSpPr>
            <p:nvPr/>
          </p:nvSpPr>
          <p:spPr bwMode="auto">
            <a:xfrm>
              <a:off x="13260" y="7391"/>
              <a:ext cx="1761" cy="1764"/>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lIns="68580" tIns="34290" rIns="68580" bIns="34290"/>
            <a:lstStyle/>
            <a:p>
              <a:pPr eaLnBrk="1" hangingPunct="1"/>
              <a:endParaRPr lang="zh-CN" altLang="zh-CN">
                <a:solidFill>
                  <a:schemeClr val="bg1"/>
                </a:solidFill>
                <a:sym typeface="宋体" panose="02010600030101010101" pitchFamily="2" charset="-122"/>
              </a:endParaRPr>
            </a:p>
          </p:txBody>
        </p:sp>
        <p:sp>
          <p:nvSpPr>
            <p:cNvPr id="30739" name="Freeform 24">
              <a:hlinkClick r:id="rId1"/>
            </p:cNvPr>
            <p:cNvSpPr>
              <a:spLocks noEditPoints="1" noChangeArrowheads="1"/>
            </p:cNvSpPr>
            <p:nvPr/>
          </p:nvSpPr>
          <p:spPr bwMode="auto">
            <a:xfrm>
              <a:off x="13486" y="7930"/>
              <a:ext cx="1391" cy="835"/>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w="12700">
              <a:noFill/>
              <a:bevel/>
            </a:ln>
          </p:spPr>
          <p:txBody>
            <a:bodyPr lIns="68580" tIns="34290" rIns="68580" bIns="34290" anchor="ctr"/>
            <a:lstStyle/>
            <a:p>
              <a:endParaRPr lang="zh-CN" altLang="en-US"/>
            </a:p>
          </p:txBody>
        </p:sp>
      </p:grpSp>
      <p:sp>
        <p:nvSpPr>
          <p:cNvPr id="30836" name="TextBox 35"/>
          <p:cNvSpPr txBox="1">
            <a:spLocks noChangeArrowheads="1"/>
          </p:cNvSpPr>
          <p:nvPr/>
        </p:nvSpPr>
        <p:spPr bwMode="auto">
          <a:xfrm>
            <a:off x="1309370" y="2757170"/>
            <a:ext cx="49422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1309370" y="24199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1320800" y="3928745"/>
            <a:ext cx="4993640" cy="70993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
        <p:nvSpPr>
          <p:cNvPr id="48" name="文本框 10"/>
          <p:cNvSpPr txBox="1">
            <a:spLocks noChangeArrowheads="1"/>
          </p:cNvSpPr>
          <p:nvPr/>
        </p:nvSpPr>
        <p:spPr bwMode="auto">
          <a:xfrm>
            <a:off x="1320800" y="35921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30831" name="文本框 13"/>
          <p:cNvSpPr txBox="1">
            <a:spLocks noChangeArrowheads="1"/>
          </p:cNvSpPr>
          <p:nvPr/>
        </p:nvSpPr>
        <p:spPr bwMode="auto">
          <a:xfrm>
            <a:off x="1220470" y="55149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微软雅黑" panose="020B0503020204020204" charset="-122"/>
              <a:ea typeface="微软雅黑" panose="020B0503020204020204" charset="-122"/>
            </a:endParaRPr>
          </a:p>
        </p:txBody>
      </p:sp>
      <p:sp>
        <p:nvSpPr>
          <p:cNvPr id="30832" name="文本框 14"/>
          <p:cNvSpPr txBox="1">
            <a:spLocks noChangeArrowheads="1"/>
          </p:cNvSpPr>
          <p:nvPr/>
        </p:nvSpPr>
        <p:spPr bwMode="auto">
          <a:xfrm>
            <a:off x="1309370" y="17246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46" name="直接连接符 45"/>
          <p:cNvCxnSpPr/>
          <p:nvPr/>
        </p:nvCxnSpPr>
        <p:spPr>
          <a:xfrm>
            <a:off x="1396365" y="22364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1307465" y="48152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41" name="TextBox 35"/>
          <p:cNvSpPr txBox="1">
            <a:spLocks noChangeArrowheads="1"/>
          </p:cNvSpPr>
          <p:nvPr/>
        </p:nvSpPr>
        <p:spPr bwMode="auto">
          <a:xfrm>
            <a:off x="1307465" y="51682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pic>
        <p:nvPicPr>
          <p:cNvPr id="5" name="图片 4" descr="中科大"/>
          <p:cNvPicPr>
            <a:picLocks noChangeAspect="1"/>
          </p:cNvPicPr>
          <p:nvPr/>
        </p:nvPicPr>
        <p:blipFill>
          <a:blip r:embed="rId2"/>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30832"/>
                                        </p:tgtEl>
                                        <p:attrNameLst>
                                          <p:attrName>style.visibility</p:attrName>
                                        </p:attrNameLst>
                                      </p:cBhvr>
                                      <p:to>
                                        <p:strVal val="visible"/>
                                      </p:to>
                                    </p:set>
                                    <p:animEffect transition="in" filter="fade">
                                      <p:cBhvr>
                                        <p:cTn id="17" dur="500"/>
                                        <p:tgtEl>
                                          <p:spTgt spid="30832"/>
                                        </p:tgtEl>
                                      </p:cBhvr>
                                    </p:animEffect>
                                    <p:anim calcmode="lin" valueType="num">
                                      <p:cBhvr>
                                        <p:cTn id="18" dur="500" fill="hold"/>
                                        <p:tgtEl>
                                          <p:spTgt spid="30832"/>
                                        </p:tgtEl>
                                        <p:attrNameLst>
                                          <p:attrName>ppt_x</p:attrName>
                                        </p:attrNameLst>
                                      </p:cBhvr>
                                      <p:tavLst>
                                        <p:tav tm="0">
                                          <p:val>
                                            <p:strVal val="#ppt_x"/>
                                          </p:val>
                                        </p:tav>
                                        <p:tav tm="100000">
                                          <p:val>
                                            <p:strVal val="#ppt_x"/>
                                          </p:val>
                                        </p:tav>
                                      </p:tavLst>
                                    </p:anim>
                                    <p:anim calcmode="lin" valueType="num">
                                      <p:cBhvr>
                                        <p:cTn id="19" dur="500" fill="hold"/>
                                        <p:tgtEl>
                                          <p:spTgt spid="30832"/>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0836"/>
                                        </p:tgtEl>
                                        <p:attrNameLst>
                                          <p:attrName>style.visibility</p:attrName>
                                        </p:attrNameLst>
                                      </p:cBhvr>
                                      <p:to>
                                        <p:strVal val="visible"/>
                                      </p:to>
                                    </p:set>
                                    <p:animEffect transition="in" filter="wipe(left)">
                                      <p:cBhvr>
                                        <p:cTn id="30" dur="500"/>
                                        <p:tgtEl>
                                          <p:spTgt spid="30836"/>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left)">
                                      <p:cBhvr>
                                        <p:cTn id="41" dur="500"/>
                                        <p:tgtEl>
                                          <p:spTgt spid="4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left)">
                                      <p:cBhvr>
                                        <p:cTn id="44" dur="500"/>
                                        <p:tgtEl>
                                          <p:spTgt spid="41"/>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p:cTn id="48" dur="500" fill="hold"/>
                                        <p:tgtEl>
                                          <p:spTgt spid="12"/>
                                        </p:tgtEl>
                                        <p:attrNameLst>
                                          <p:attrName>ppt_w</p:attrName>
                                        </p:attrNameLst>
                                      </p:cBhvr>
                                      <p:tavLst>
                                        <p:tav tm="0">
                                          <p:val>
                                            <p:fltVal val="0"/>
                                          </p:val>
                                        </p:tav>
                                        <p:tav tm="100000">
                                          <p:val>
                                            <p:strVal val="#ppt_w"/>
                                          </p:val>
                                        </p:tav>
                                      </p:tavLst>
                                    </p:anim>
                                    <p:anim calcmode="lin" valueType="num">
                                      <p:cBhvr>
                                        <p:cTn id="49" dur="500" fill="hold"/>
                                        <p:tgtEl>
                                          <p:spTgt spid="12"/>
                                        </p:tgtEl>
                                        <p:attrNameLst>
                                          <p:attrName>ppt_h</p:attrName>
                                        </p:attrNameLst>
                                      </p:cBhvr>
                                      <p:tavLst>
                                        <p:tav tm="0">
                                          <p:val>
                                            <p:fltVal val="0"/>
                                          </p:val>
                                        </p:tav>
                                        <p:tav tm="100000">
                                          <p:val>
                                            <p:strVal val="#ppt_h"/>
                                          </p:val>
                                        </p:tav>
                                      </p:tavLst>
                                    </p:anim>
                                    <p:animEffect transition="in" filter="fade">
                                      <p:cBhvr>
                                        <p:cTn id="50" dur="500"/>
                                        <p:tgtEl>
                                          <p:spTgt spid="12"/>
                                        </p:tgtEl>
                                      </p:cBhvr>
                                    </p:animEffect>
                                  </p:childTnLst>
                                </p:cTn>
                              </p:par>
                            </p:childTnLst>
                          </p:cTn>
                        </p:par>
                        <p:par>
                          <p:cTn id="51" fill="hold">
                            <p:stCondLst>
                              <p:cond delay="4000"/>
                            </p:stCondLst>
                            <p:childTnLst>
                              <p:par>
                                <p:cTn id="52" presetID="53" presetClass="entr" presetSubtype="16" fill="hold"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childTnLst>
                          </p:cTn>
                        </p:par>
                        <p:par>
                          <p:cTn id="57" fill="hold">
                            <p:stCondLst>
                              <p:cond delay="45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500" fill="hold"/>
                                        <p:tgtEl>
                                          <p:spTgt spid="19"/>
                                        </p:tgtEl>
                                        <p:attrNameLst>
                                          <p:attrName>ppt_w</p:attrName>
                                        </p:attrNameLst>
                                      </p:cBhvr>
                                      <p:tavLst>
                                        <p:tav tm="0">
                                          <p:val>
                                            <p:fltVal val="0"/>
                                          </p:val>
                                        </p:tav>
                                        <p:tav tm="100000">
                                          <p:val>
                                            <p:strVal val="#ppt_w"/>
                                          </p:val>
                                        </p:tav>
                                      </p:tavLst>
                                    </p:anim>
                                    <p:anim calcmode="lin" valueType="num">
                                      <p:cBhvr>
                                        <p:cTn id="61" dur="500" fill="hold"/>
                                        <p:tgtEl>
                                          <p:spTgt spid="19"/>
                                        </p:tgtEl>
                                        <p:attrNameLst>
                                          <p:attrName>ppt_h</p:attrName>
                                        </p:attrNameLst>
                                      </p:cBhvr>
                                      <p:tavLst>
                                        <p:tav tm="0">
                                          <p:val>
                                            <p:fltVal val="0"/>
                                          </p:val>
                                        </p:tav>
                                        <p:tav tm="100000">
                                          <p:val>
                                            <p:strVal val="#ppt_h"/>
                                          </p:val>
                                        </p:tav>
                                      </p:tavLst>
                                    </p:anim>
                                    <p:animEffect transition="in" filter="fade">
                                      <p:cBhvr>
                                        <p:cTn id="62" dur="500"/>
                                        <p:tgtEl>
                                          <p:spTgt spid="19"/>
                                        </p:tgtEl>
                                      </p:cBhvr>
                                    </p:animEffect>
                                  </p:childTnLst>
                                </p:cTn>
                              </p:par>
                            </p:childTnLst>
                          </p:cTn>
                        </p:par>
                        <p:par>
                          <p:cTn id="63" fill="hold">
                            <p:stCondLst>
                              <p:cond delay="5000"/>
                            </p:stCondLst>
                            <p:childTnLst>
                              <p:par>
                                <p:cTn id="64" presetID="53" presetClass="entr" presetSubtype="16"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p:cTn id="66" dur="500" fill="hold"/>
                                        <p:tgtEl>
                                          <p:spTgt spid="13"/>
                                        </p:tgtEl>
                                        <p:attrNameLst>
                                          <p:attrName>ppt_w</p:attrName>
                                        </p:attrNameLst>
                                      </p:cBhvr>
                                      <p:tavLst>
                                        <p:tav tm="0">
                                          <p:val>
                                            <p:fltVal val="0"/>
                                          </p:val>
                                        </p:tav>
                                        <p:tav tm="100000">
                                          <p:val>
                                            <p:strVal val="#ppt_w"/>
                                          </p:val>
                                        </p:tav>
                                      </p:tavLst>
                                    </p:anim>
                                    <p:anim calcmode="lin" valueType="num">
                                      <p:cBhvr>
                                        <p:cTn id="67" dur="500" fill="hold"/>
                                        <p:tgtEl>
                                          <p:spTgt spid="13"/>
                                        </p:tgtEl>
                                        <p:attrNameLst>
                                          <p:attrName>ppt_h</p:attrName>
                                        </p:attrNameLst>
                                      </p:cBhvr>
                                      <p:tavLst>
                                        <p:tav tm="0">
                                          <p:val>
                                            <p:fltVal val="0"/>
                                          </p:val>
                                        </p:tav>
                                        <p:tav tm="100000">
                                          <p:val>
                                            <p:strVal val="#ppt_h"/>
                                          </p:val>
                                        </p:tav>
                                      </p:tavLst>
                                    </p:anim>
                                    <p:animEffect transition="in" filter="fade">
                                      <p:cBhvr>
                                        <p:cTn id="68" dur="500"/>
                                        <p:tgtEl>
                                          <p:spTgt spid="13"/>
                                        </p:tgtEl>
                                      </p:cBhvr>
                                    </p:animEffect>
                                  </p:childTnLst>
                                </p:cTn>
                              </p:par>
                            </p:childTnLst>
                          </p:cTn>
                        </p:par>
                        <p:par>
                          <p:cTn id="69" fill="hold">
                            <p:stCondLst>
                              <p:cond delay="5500"/>
                            </p:stCondLst>
                            <p:childTnLst>
                              <p:par>
                                <p:cTn id="70" presetID="53" presetClass="entr" presetSubtype="16" fill="hold" nodeType="afterEffect">
                                  <p:stCondLst>
                                    <p:cond delay="0"/>
                                  </p:stCondLst>
                                  <p:childTnLst>
                                    <p:set>
                                      <p:cBhvr>
                                        <p:cTn id="71" dur="1" fill="hold">
                                          <p:stCondLst>
                                            <p:cond delay="0"/>
                                          </p:stCondLst>
                                        </p:cTn>
                                        <p:tgtEl>
                                          <p:spTgt spid="15"/>
                                        </p:tgtEl>
                                        <p:attrNameLst>
                                          <p:attrName>style.visibility</p:attrName>
                                        </p:attrNameLst>
                                      </p:cBhvr>
                                      <p:to>
                                        <p:strVal val="visible"/>
                                      </p:to>
                                    </p:set>
                                    <p:anim calcmode="lin" valueType="num">
                                      <p:cBhvr>
                                        <p:cTn id="72" dur="500" fill="hold"/>
                                        <p:tgtEl>
                                          <p:spTgt spid="15"/>
                                        </p:tgtEl>
                                        <p:attrNameLst>
                                          <p:attrName>ppt_w</p:attrName>
                                        </p:attrNameLst>
                                      </p:cBhvr>
                                      <p:tavLst>
                                        <p:tav tm="0">
                                          <p:val>
                                            <p:fltVal val="0"/>
                                          </p:val>
                                        </p:tav>
                                        <p:tav tm="100000">
                                          <p:val>
                                            <p:strVal val="#ppt_w"/>
                                          </p:val>
                                        </p:tav>
                                      </p:tavLst>
                                    </p:anim>
                                    <p:anim calcmode="lin" valueType="num">
                                      <p:cBhvr>
                                        <p:cTn id="73" dur="500" fill="hold"/>
                                        <p:tgtEl>
                                          <p:spTgt spid="15"/>
                                        </p:tgtEl>
                                        <p:attrNameLst>
                                          <p:attrName>ppt_h</p:attrName>
                                        </p:attrNameLst>
                                      </p:cBhvr>
                                      <p:tavLst>
                                        <p:tav tm="0">
                                          <p:val>
                                            <p:fltVal val="0"/>
                                          </p:val>
                                        </p:tav>
                                        <p:tav tm="100000">
                                          <p:val>
                                            <p:strVal val="#ppt_h"/>
                                          </p:val>
                                        </p:tav>
                                      </p:tavLst>
                                    </p:anim>
                                    <p:animEffect transition="in" filter="fade">
                                      <p:cBhvr>
                                        <p:cTn id="74" dur="500"/>
                                        <p:tgtEl>
                                          <p:spTgt spid="15"/>
                                        </p:tgtEl>
                                      </p:cBhvr>
                                    </p:animEffect>
                                  </p:childTnLst>
                                </p:cTn>
                              </p:par>
                            </p:childTnLst>
                          </p:cTn>
                        </p:par>
                        <p:par>
                          <p:cTn id="75" fill="hold">
                            <p:stCondLst>
                              <p:cond delay="6000"/>
                            </p:stCondLst>
                            <p:childTnLst>
                              <p:par>
                                <p:cTn id="76" presetID="53" presetClass="entr" presetSubtype="16" fill="hold" nodeType="after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par>
                          <p:cTn id="81" fill="hold">
                            <p:stCondLst>
                              <p:cond delay="6500"/>
                            </p:stCondLst>
                            <p:childTnLst>
                              <p:par>
                                <p:cTn id="82" presetID="53" presetClass="entr" presetSubtype="16"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 calcmode="lin" valueType="num">
                                      <p:cBhvr>
                                        <p:cTn id="84" dur="500" fill="hold"/>
                                        <p:tgtEl>
                                          <p:spTgt spid="11"/>
                                        </p:tgtEl>
                                        <p:attrNameLst>
                                          <p:attrName>ppt_w</p:attrName>
                                        </p:attrNameLst>
                                      </p:cBhvr>
                                      <p:tavLst>
                                        <p:tav tm="0">
                                          <p:val>
                                            <p:fltVal val="0"/>
                                          </p:val>
                                        </p:tav>
                                        <p:tav tm="100000">
                                          <p:val>
                                            <p:strVal val="#ppt_w"/>
                                          </p:val>
                                        </p:tav>
                                      </p:tavLst>
                                    </p:anim>
                                    <p:anim calcmode="lin" valueType="num">
                                      <p:cBhvr>
                                        <p:cTn id="85" dur="500" fill="hold"/>
                                        <p:tgtEl>
                                          <p:spTgt spid="11"/>
                                        </p:tgtEl>
                                        <p:attrNameLst>
                                          <p:attrName>ppt_h</p:attrName>
                                        </p:attrNameLst>
                                      </p:cBhvr>
                                      <p:tavLst>
                                        <p:tav tm="0">
                                          <p:val>
                                            <p:fltVal val="0"/>
                                          </p:val>
                                        </p:tav>
                                        <p:tav tm="100000">
                                          <p:val>
                                            <p:strVal val="#ppt_h"/>
                                          </p:val>
                                        </p:tav>
                                      </p:tavLst>
                                    </p:anim>
                                    <p:animEffect transition="in" filter="fade">
                                      <p:cBhvr>
                                        <p:cTn id="86" dur="500"/>
                                        <p:tgtEl>
                                          <p:spTgt spid="11"/>
                                        </p:tgtEl>
                                      </p:cBhvr>
                                    </p:animEffect>
                                  </p:childTnLst>
                                </p:cTn>
                              </p:par>
                            </p:childTnLst>
                          </p:cTn>
                        </p:par>
                        <p:par>
                          <p:cTn id="87" fill="hold">
                            <p:stCondLst>
                              <p:cond delay="7000"/>
                            </p:stCondLst>
                            <p:childTnLst>
                              <p:par>
                                <p:cTn id="88" presetID="53" presetClass="entr" presetSubtype="16" fill="hold" nodeType="afterEffect">
                                  <p:stCondLst>
                                    <p:cond delay="0"/>
                                  </p:stCondLst>
                                  <p:childTnLst>
                                    <p:set>
                                      <p:cBhvr>
                                        <p:cTn id="89" dur="1" fill="hold">
                                          <p:stCondLst>
                                            <p:cond delay="0"/>
                                          </p:stCondLst>
                                        </p:cTn>
                                        <p:tgtEl>
                                          <p:spTgt spid="10"/>
                                        </p:tgtEl>
                                        <p:attrNameLst>
                                          <p:attrName>style.visibility</p:attrName>
                                        </p:attrNameLst>
                                      </p:cBhvr>
                                      <p:to>
                                        <p:strVal val="visible"/>
                                      </p:to>
                                    </p:set>
                                    <p:anim calcmode="lin" valueType="num">
                                      <p:cBhvr>
                                        <p:cTn id="90" dur="500" fill="hold"/>
                                        <p:tgtEl>
                                          <p:spTgt spid="10"/>
                                        </p:tgtEl>
                                        <p:attrNameLst>
                                          <p:attrName>ppt_w</p:attrName>
                                        </p:attrNameLst>
                                      </p:cBhvr>
                                      <p:tavLst>
                                        <p:tav tm="0">
                                          <p:val>
                                            <p:fltVal val="0"/>
                                          </p:val>
                                        </p:tav>
                                        <p:tav tm="100000">
                                          <p:val>
                                            <p:strVal val="#ppt_w"/>
                                          </p:val>
                                        </p:tav>
                                      </p:tavLst>
                                    </p:anim>
                                    <p:anim calcmode="lin" valueType="num">
                                      <p:cBhvr>
                                        <p:cTn id="91" dur="500" fill="hold"/>
                                        <p:tgtEl>
                                          <p:spTgt spid="10"/>
                                        </p:tgtEl>
                                        <p:attrNameLst>
                                          <p:attrName>ppt_h</p:attrName>
                                        </p:attrNameLst>
                                      </p:cBhvr>
                                      <p:tavLst>
                                        <p:tav tm="0">
                                          <p:val>
                                            <p:fltVal val="0"/>
                                          </p:val>
                                        </p:tav>
                                        <p:tav tm="100000">
                                          <p:val>
                                            <p:strVal val="#ppt_h"/>
                                          </p:val>
                                        </p:tav>
                                      </p:tavLst>
                                    </p:anim>
                                    <p:animEffect transition="in" filter="fade">
                                      <p:cBhvr>
                                        <p:cTn id="92" dur="500"/>
                                        <p:tgtEl>
                                          <p:spTgt spid="10"/>
                                        </p:tgtEl>
                                      </p:cBhvr>
                                    </p:animEffect>
                                  </p:childTnLst>
                                </p:cTn>
                              </p:par>
                            </p:childTnLst>
                          </p:cTn>
                        </p:par>
                        <p:par>
                          <p:cTn id="93" fill="hold">
                            <p:stCondLst>
                              <p:cond delay="7500"/>
                            </p:stCondLst>
                            <p:childTnLst>
                              <p:par>
                                <p:cTn id="94" presetID="53" presetClass="entr" presetSubtype="16" fill="hold" nodeType="afterEffect">
                                  <p:stCondLst>
                                    <p:cond delay="0"/>
                                  </p:stCondLst>
                                  <p:childTnLst>
                                    <p:set>
                                      <p:cBhvr>
                                        <p:cTn id="95" dur="1" fill="hold">
                                          <p:stCondLst>
                                            <p:cond delay="0"/>
                                          </p:stCondLst>
                                        </p:cTn>
                                        <p:tgtEl>
                                          <p:spTgt spid="7"/>
                                        </p:tgtEl>
                                        <p:attrNameLst>
                                          <p:attrName>style.visibility</p:attrName>
                                        </p:attrNameLst>
                                      </p:cBhvr>
                                      <p:to>
                                        <p:strVal val="visible"/>
                                      </p:to>
                                    </p:set>
                                    <p:anim calcmode="lin" valueType="num">
                                      <p:cBhvr>
                                        <p:cTn id="96" dur="500" fill="hold"/>
                                        <p:tgtEl>
                                          <p:spTgt spid="7"/>
                                        </p:tgtEl>
                                        <p:attrNameLst>
                                          <p:attrName>ppt_w</p:attrName>
                                        </p:attrNameLst>
                                      </p:cBhvr>
                                      <p:tavLst>
                                        <p:tav tm="0">
                                          <p:val>
                                            <p:fltVal val="0"/>
                                          </p:val>
                                        </p:tav>
                                        <p:tav tm="100000">
                                          <p:val>
                                            <p:strVal val="#ppt_w"/>
                                          </p:val>
                                        </p:tav>
                                      </p:tavLst>
                                    </p:anim>
                                    <p:anim calcmode="lin" valueType="num">
                                      <p:cBhvr>
                                        <p:cTn id="97" dur="500" fill="hold"/>
                                        <p:tgtEl>
                                          <p:spTgt spid="7"/>
                                        </p:tgtEl>
                                        <p:attrNameLst>
                                          <p:attrName>ppt_h</p:attrName>
                                        </p:attrNameLst>
                                      </p:cBhvr>
                                      <p:tavLst>
                                        <p:tav tm="0">
                                          <p:val>
                                            <p:fltVal val="0"/>
                                          </p:val>
                                        </p:tav>
                                        <p:tav tm="100000">
                                          <p:val>
                                            <p:strVal val="#ppt_h"/>
                                          </p:val>
                                        </p:tav>
                                      </p:tavLst>
                                    </p:anim>
                                    <p:animEffect transition="in" filter="fade">
                                      <p:cBhvr>
                                        <p:cTn id="9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5" name="平行四边形 4"/>
          <p:cNvSpPr/>
          <p:nvPr/>
        </p:nvSpPr>
        <p:spPr>
          <a:xfrm>
            <a:off x="344519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6" name="平行四边形 5"/>
          <p:cNvSpPr/>
          <p:nvPr/>
        </p:nvSpPr>
        <p:spPr>
          <a:xfrm>
            <a:off x="4826318" y="3123962"/>
            <a:ext cx="1022747"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7" name="平行四边形 6"/>
          <p:cNvSpPr/>
          <p:nvPr/>
        </p:nvSpPr>
        <p:spPr>
          <a:xfrm>
            <a:off x="6206252" y="3123962"/>
            <a:ext cx="1023938" cy="1360884"/>
          </a:xfrm>
          <a:prstGeom prst="parallelogram">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8" name="平行四边形 7"/>
          <p:cNvSpPr/>
          <p:nvPr/>
        </p:nvSpPr>
        <p:spPr>
          <a:xfrm>
            <a:off x="7586187" y="2047637"/>
            <a:ext cx="1260872" cy="2437209"/>
          </a:xfrm>
          <a:prstGeom prst="parallelogram">
            <a:avLst>
              <a:gd name="adj" fmla="val 37904"/>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sp>
        <p:nvSpPr>
          <p:cNvPr id="9" name="等腰三角形 8"/>
          <p:cNvSpPr/>
          <p:nvPr/>
        </p:nvSpPr>
        <p:spPr>
          <a:xfrm>
            <a:off x="7726680" y="1383269"/>
            <a:ext cx="1477566" cy="664369"/>
          </a:xfrm>
          <a:prstGeom prst="triangl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a:p>
        </p:txBody>
      </p:sp>
      <p:grpSp>
        <p:nvGrpSpPr>
          <p:cNvPr id="10" name="组合 9"/>
          <p:cNvGrpSpPr/>
          <p:nvPr/>
        </p:nvGrpSpPr>
        <p:grpSpPr>
          <a:xfrm>
            <a:off x="3709512" y="3121582"/>
            <a:ext cx="1884760" cy="1363265"/>
            <a:chOff x="2771775" y="3049588"/>
            <a:chExt cx="2513013" cy="1817687"/>
          </a:xfrm>
        </p:grpSpPr>
        <p:cxnSp>
          <p:nvCxnSpPr>
            <p:cNvPr id="11" name="直接连接符 10"/>
            <p:cNvCxnSpPr/>
            <p:nvPr/>
          </p:nvCxnSpPr>
          <p:spPr>
            <a:xfrm>
              <a:off x="2771775" y="305276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95713" y="3049588"/>
              <a:ext cx="1489075" cy="181610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081112" y="3116819"/>
            <a:ext cx="1894285" cy="1364456"/>
            <a:chOff x="4600575" y="3043238"/>
            <a:chExt cx="2525713" cy="1819275"/>
          </a:xfrm>
        </p:grpSpPr>
        <p:cxnSp>
          <p:nvCxnSpPr>
            <p:cNvPr id="13" name="直接连接符 12"/>
            <p:cNvCxnSpPr/>
            <p:nvPr/>
          </p:nvCxnSpPr>
          <p:spPr>
            <a:xfrm>
              <a:off x="4600575" y="3048000"/>
              <a:ext cx="1489075"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637213" y="3043238"/>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6459855" y="3119200"/>
            <a:ext cx="1884760" cy="1362075"/>
            <a:chOff x="6438900" y="3046413"/>
            <a:chExt cx="2513013" cy="1816100"/>
          </a:xfrm>
        </p:grpSpPr>
        <p:cxnSp>
          <p:nvCxnSpPr>
            <p:cNvPr id="17" name="直接连接符 16"/>
            <p:cNvCxnSpPr/>
            <p:nvPr/>
          </p:nvCxnSpPr>
          <p:spPr>
            <a:xfrm>
              <a:off x="6438900" y="3048000"/>
              <a:ext cx="1487488" cy="1814513"/>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7462838" y="3046413"/>
              <a:ext cx="1489075" cy="1814512"/>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28685" name="文本框 13"/>
          <p:cNvSpPr txBox="1">
            <a:spLocks noChangeArrowheads="1"/>
          </p:cNvSpPr>
          <p:nvPr/>
        </p:nvSpPr>
        <p:spPr bwMode="auto">
          <a:xfrm>
            <a:off x="3444812" y="2469143"/>
            <a:ext cx="1273932"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6" name="文本框 14"/>
          <p:cNvSpPr txBox="1">
            <a:spLocks noChangeArrowheads="1"/>
          </p:cNvSpPr>
          <p:nvPr/>
        </p:nvSpPr>
        <p:spPr bwMode="auto">
          <a:xfrm>
            <a:off x="4826652" y="2468983"/>
            <a:ext cx="1218009"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7" name="文本框 15"/>
          <p:cNvSpPr txBox="1">
            <a:spLocks noChangeArrowheads="1"/>
          </p:cNvSpPr>
          <p:nvPr/>
        </p:nvSpPr>
        <p:spPr bwMode="auto">
          <a:xfrm>
            <a:off x="6206803" y="2468983"/>
            <a:ext cx="1283010" cy="560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400" dirty="0">
              <a:solidFill>
                <a:schemeClr val="bg1"/>
              </a:solidFill>
            </a:endParaRPr>
          </a:p>
        </p:txBody>
      </p:sp>
      <p:sp>
        <p:nvSpPr>
          <p:cNvPr id="28688" name="矩形 16"/>
          <p:cNvSpPr>
            <a:spLocks noChangeArrowheads="1"/>
          </p:cNvSpPr>
          <p:nvPr/>
        </p:nvSpPr>
        <p:spPr bwMode="auto">
          <a:xfrm>
            <a:off x="1619885" y="4864735"/>
            <a:ext cx="895223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en-US" altLang="zh-CN" sz="1200" dirty="0">
              <a:solidFill>
                <a:schemeClr val="bg1"/>
              </a:solidFill>
              <a:latin typeface="微软雅黑" panose="020B0503020204020204" charset="-122"/>
              <a:ea typeface="微软雅黑" panose="020B0503020204020204" charset="-122"/>
            </a:endParaRPr>
          </a:p>
        </p:txBody>
      </p:sp>
      <p:sp>
        <p:nvSpPr>
          <p:cNvPr id="28689" name="文本框 17"/>
          <p:cNvSpPr txBox="1">
            <a:spLocks noChangeArrowheads="1"/>
          </p:cNvSpPr>
          <p:nvPr/>
        </p:nvSpPr>
        <p:spPr bwMode="auto">
          <a:xfrm rot="6032635">
            <a:off x="6965315" y="2904490"/>
            <a:ext cx="2560320" cy="34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pic>
        <p:nvPicPr>
          <p:cNvPr id="19" name="图片 1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500"/>
                                        <p:tgtEl>
                                          <p:spTgt spid="10"/>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childTnLst>
                          </p:cTn>
                        </p:par>
                        <p:par>
                          <p:cTn id="34" fill="hold">
                            <p:stCondLst>
                              <p:cond delay="3500"/>
                            </p:stCondLst>
                            <p:childTnLst>
                              <p:par>
                                <p:cTn id="35" presetID="22" presetClass="entr" presetSubtype="1"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down)">
                                      <p:cBhvr>
                                        <p:cTn id="41" dur="500"/>
                                        <p:tgtEl>
                                          <p:spTgt spid="8"/>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28689"/>
                                        </p:tgtEl>
                                        <p:attrNameLst>
                                          <p:attrName>style.visibility</p:attrName>
                                        </p:attrNameLst>
                                      </p:cBhvr>
                                      <p:to>
                                        <p:strVal val="visible"/>
                                      </p:to>
                                    </p:set>
                                    <p:anim calcmode="lin" valueType="num">
                                      <p:cBhvr>
                                        <p:cTn id="49" dur="500" fill="hold"/>
                                        <p:tgtEl>
                                          <p:spTgt spid="28689"/>
                                        </p:tgtEl>
                                        <p:attrNameLst>
                                          <p:attrName>ppt_w</p:attrName>
                                        </p:attrNameLst>
                                      </p:cBhvr>
                                      <p:tavLst>
                                        <p:tav tm="0">
                                          <p:val>
                                            <p:fltVal val="0"/>
                                          </p:val>
                                        </p:tav>
                                        <p:tav tm="100000">
                                          <p:val>
                                            <p:strVal val="#ppt_w"/>
                                          </p:val>
                                        </p:tav>
                                      </p:tavLst>
                                    </p:anim>
                                    <p:anim calcmode="lin" valueType="num">
                                      <p:cBhvr>
                                        <p:cTn id="50" dur="500" fill="hold"/>
                                        <p:tgtEl>
                                          <p:spTgt spid="28689"/>
                                        </p:tgtEl>
                                        <p:attrNameLst>
                                          <p:attrName>ppt_h</p:attrName>
                                        </p:attrNameLst>
                                      </p:cBhvr>
                                      <p:tavLst>
                                        <p:tav tm="0">
                                          <p:val>
                                            <p:fltVal val="0"/>
                                          </p:val>
                                        </p:tav>
                                        <p:tav tm="100000">
                                          <p:val>
                                            <p:strVal val="#ppt_h"/>
                                          </p:val>
                                        </p:tav>
                                      </p:tavLst>
                                    </p:anim>
                                    <p:animEffect transition="in" filter="fade">
                                      <p:cBhvr>
                                        <p:cTn id="51" dur="500"/>
                                        <p:tgtEl>
                                          <p:spTgt spid="28689"/>
                                        </p:tgtEl>
                                      </p:cBhvr>
                                    </p:animEffect>
                                  </p:childTnLst>
                                </p:cTn>
                              </p:par>
                            </p:childTnLst>
                          </p:cTn>
                        </p:par>
                        <p:par>
                          <p:cTn id="52" fill="hold">
                            <p:stCondLst>
                              <p:cond delay="5500"/>
                            </p:stCondLst>
                            <p:childTnLst>
                              <p:par>
                                <p:cTn id="53" presetID="2" presetClass="entr" presetSubtype="8" fill="hold" grpId="0" nodeType="afterEffect">
                                  <p:stCondLst>
                                    <p:cond delay="0"/>
                                  </p:stCondLst>
                                  <p:childTnLst>
                                    <p:set>
                                      <p:cBhvr>
                                        <p:cTn id="54" dur="1" fill="hold">
                                          <p:stCondLst>
                                            <p:cond delay="0"/>
                                          </p:stCondLst>
                                        </p:cTn>
                                        <p:tgtEl>
                                          <p:spTgt spid="28685"/>
                                        </p:tgtEl>
                                        <p:attrNameLst>
                                          <p:attrName>style.visibility</p:attrName>
                                        </p:attrNameLst>
                                      </p:cBhvr>
                                      <p:to>
                                        <p:strVal val="visible"/>
                                      </p:to>
                                    </p:set>
                                    <p:anim calcmode="lin" valueType="num">
                                      <p:cBhvr additive="base">
                                        <p:cTn id="55" dur="500" fill="hold"/>
                                        <p:tgtEl>
                                          <p:spTgt spid="28685"/>
                                        </p:tgtEl>
                                        <p:attrNameLst>
                                          <p:attrName>ppt_x</p:attrName>
                                        </p:attrNameLst>
                                      </p:cBhvr>
                                      <p:tavLst>
                                        <p:tav tm="0">
                                          <p:val>
                                            <p:strVal val="0-#ppt_w/2"/>
                                          </p:val>
                                        </p:tav>
                                        <p:tav tm="100000">
                                          <p:val>
                                            <p:strVal val="#ppt_x"/>
                                          </p:val>
                                        </p:tav>
                                      </p:tavLst>
                                    </p:anim>
                                    <p:anim calcmode="lin" valueType="num">
                                      <p:cBhvr additive="base">
                                        <p:cTn id="56" dur="500" fill="hold"/>
                                        <p:tgtEl>
                                          <p:spTgt spid="28685"/>
                                        </p:tgtEl>
                                        <p:attrNameLst>
                                          <p:attrName>ppt_y</p:attrName>
                                        </p:attrNameLst>
                                      </p:cBhvr>
                                      <p:tavLst>
                                        <p:tav tm="0">
                                          <p:val>
                                            <p:strVal val="#ppt_y"/>
                                          </p:val>
                                        </p:tav>
                                        <p:tav tm="100000">
                                          <p:val>
                                            <p:strVal val="#ppt_y"/>
                                          </p:val>
                                        </p:tav>
                                      </p:tavLst>
                                    </p:anim>
                                  </p:childTnLst>
                                </p:cTn>
                              </p:par>
                            </p:childTnLst>
                          </p:cTn>
                        </p:par>
                        <p:par>
                          <p:cTn id="57" fill="hold">
                            <p:stCondLst>
                              <p:cond delay="6000"/>
                            </p:stCondLst>
                            <p:childTnLst>
                              <p:par>
                                <p:cTn id="58" presetID="2" presetClass="entr" presetSubtype="8" fill="hold" grpId="0" nodeType="afterEffect">
                                  <p:stCondLst>
                                    <p:cond delay="0"/>
                                  </p:stCondLst>
                                  <p:childTnLst>
                                    <p:set>
                                      <p:cBhvr>
                                        <p:cTn id="59" dur="1" fill="hold">
                                          <p:stCondLst>
                                            <p:cond delay="0"/>
                                          </p:stCondLst>
                                        </p:cTn>
                                        <p:tgtEl>
                                          <p:spTgt spid="28686"/>
                                        </p:tgtEl>
                                        <p:attrNameLst>
                                          <p:attrName>style.visibility</p:attrName>
                                        </p:attrNameLst>
                                      </p:cBhvr>
                                      <p:to>
                                        <p:strVal val="visible"/>
                                      </p:to>
                                    </p:set>
                                    <p:anim calcmode="lin" valueType="num">
                                      <p:cBhvr additive="base">
                                        <p:cTn id="60" dur="500" fill="hold"/>
                                        <p:tgtEl>
                                          <p:spTgt spid="28686"/>
                                        </p:tgtEl>
                                        <p:attrNameLst>
                                          <p:attrName>ppt_x</p:attrName>
                                        </p:attrNameLst>
                                      </p:cBhvr>
                                      <p:tavLst>
                                        <p:tav tm="0">
                                          <p:val>
                                            <p:strVal val="0-#ppt_w/2"/>
                                          </p:val>
                                        </p:tav>
                                        <p:tav tm="100000">
                                          <p:val>
                                            <p:strVal val="#ppt_x"/>
                                          </p:val>
                                        </p:tav>
                                      </p:tavLst>
                                    </p:anim>
                                    <p:anim calcmode="lin" valueType="num">
                                      <p:cBhvr additive="base">
                                        <p:cTn id="61" dur="500" fill="hold"/>
                                        <p:tgtEl>
                                          <p:spTgt spid="28686"/>
                                        </p:tgtEl>
                                        <p:attrNameLst>
                                          <p:attrName>ppt_y</p:attrName>
                                        </p:attrNameLst>
                                      </p:cBhvr>
                                      <p:tavLst>
                                        <p:tav tm="0">
                                          <p:val>
                                            <p:strVal val="#ppt_y"/>
                                          </p:val>
                                        </p:tav>
                                        <p:tav tm="100000">
                                          <p:val>
                                            <p:strVal val="#ppt_y"/>
                                          </p:val>
                                        </p:tav>
                                      </p:tavLst>
                                    </p:anim>
                                  </p:childTnLst>
                                </p:cTn>
                              </p:par>
                            </p:childTnLst>
                          </p:cTn>
                        </p:par>
                        <p:par>
                          <p:cTn id="62" fill="hold">
                            <p:stCondLst>
                              <p:cond delay="6500"/>
                            </p:stCondLst>
                            <p:childTnLst>
                              <p:par>
                                <p:cTn id="63" presetID="2" presetClass="entr" presetSubtype="8" fill="hold" grpId="0" nodeType="afterEffect">
                                  <p:stCondLst>
                                    <p:cond delay="0"/>
                                  </p:stCondLst>
                                  <p:childTnLst>
                                    <p:set>
                                      <p:cBhvr>
                                        <p:cTn id="64" dur="1" fill="hold">
                                          <p:stCondLst>
                                            <p:cond delay="0"/>
                                          </p:stCondLst>
                                        </p:cTn>
                                        <p:tgtEl>
                                          <p:spTgt spid="28687"/>
                                        </p:tgtEl>
                                        <p:attrNameLst>
                                          <p:attrName>style.visibility</p:attrName>
                                        </p:attrNameLst>
                                      </p:cBhvr>
                                      <p:to>
                                        <p:strVal val="visible"/>
                                      </p:to>
                                    </p:set>
                                    <p:anim calcmode="lin" valueType="num">
                                      <p:cBhvr additive="base">
                                        <p:cTn id="65" dur="500" fill="hold"/>
                                        <p:tgtEl>
                                          <p:spTgt spid="28687"/>
                                        </p:tgtEl>
                                        <p:attrNameLst>
                                          <p:attrName>ppt_x</p:attrName>
                                        </p:attrNameLst>
                                      </p:cBhvr>
                                      <p:tavLst>
                                        <p:tav tm="0">
                                          <p:val>
                                            <p:strVal val="0-#ppt_w/2"/>
                                          </p:val>
                                        </p:tav>
                                        <p:tav tm="100000">
                                          <p:val>
                                            <p:strVal val="#ppt_x"/>
                                          </p:val>
                                        </p:tav>
                                      </p:tavLst>
                                    </p:anim>
                                    <p:anim calcmode="lin" valueType="num">
                                      <p:cBhvr additive="base">
                                        <p:cTn id="66" dur="500" fill="hold"/>
                                        <p:tgtEl>
                                          <p:spTgt spid="28687"/>
                                        </p:tgtEl>
                                        <p:attrNameLst>
                                          <p:attrName>ppt_y</p:attrName>
                                        </p:attrNameLst>
                                      </p:cBhvr>
                                      <p:tavLst>
                                        <p:tav tm="0">
                                          <p:val>
                                            <p:strVal val="#ppt_y"/>
                                          </p:val>
                                        </p:tav>
                                        <p:tav tm="100000">
                                          <p:val>
                                            <p:strVal val="#ppt_y"/>
                                          </p:val>
                                        </p:tav>
                                      </p:tavLst>
                                    </p:anim>
                                  </p:childTnLst>
                                </p:cTn>
                              </p:par>
                            </p:childTnLst>
                          </p:cTn>
                        </p:par>
                        <p:par>
                          <p:cTn id="67" fill="hold">
                            <p:stCondLst>
                              <p:cond delay="7000"/>
                            </p:stCondLst>
                            <p:childTnLst>
                              <p:par>
                                <p:cTn id="68" presetID="22" presetClass="entr" presetSubtype="4" fill="hold" grpId="0" nodeType="afterEffect">
                                  <p:stCondLst>
                                    <p:cond delay="0"/>
                                  </p:stCondLst>
                                  <p:childTnLst>
                                    <p:set>
                                      <p:cBhvr>
                                        <p:cTn id="69" dur="1" fill="hold">
                                          <p:stCondLst>
                                            <p:cond delay="0"/>
                                          </p:stCondLst>
                                        </p:cTn>
                                        <p:tgtEl>
                                          <p:spTgt spid="28688"/>
                                        </p:tgtEl>
                                        <p:attrNameLst>
                                          <p:attrName>style.visibility</p:attrName>
                                        </p:attrNameLst>
                                      </p:cBhvr>
                                      <p:to>
                                        <p:strVal val="visible"/>
                                      </p:to>
                                    </p:set>
                                    <p:animEffect transition="in" filter="wipe(down)">
                                      <p:cBhvr>
                                        <p:cTn id="70" dur="500"/>
                                        <p:tgtEl>
                                          <p:spTgt spid="28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5" grpId="0" bldLvl="0" animBg="1"/>
      <p:bldP spid="6" grpId="0" bldLvl="0" animBg="1"/>
      <p:bldP spid="7" grpId="0" bldLvl="0" animBg="1"/>
      <p:bldP spid="8" grpId="0" bldLvl="0" animBg="1"/>
      <p:bldP spid="9" grpId="0" bldLvl="0" animBg="1"/>
      <p:bldP spid="28685" grpId="0"/>
      <p:bldP spid="28686" grpId="0"/>
      <p:bldP spid="28687" grpId="0"/>
      <p:bldP spid="28688" grpId="0"/>
      <p:bldP spid="2868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4" name="组合 13"/>
          <p:cNvGrpSpPr/>
          <p:nvPr/>
        </p:nvGrpSpPr>
        <p:grpSpPr>
          <a:xfrm>
            <a:off x="885825" y="2011680"/>
            <a:ext cx="5735320" cy="3423920"/>
            <a:chOff x="1395" y="3168"/>
            <a:chExt cx="9032" cy="5392"/>
          </a:xfrm>
        </p:grpSpPr>
        <p:pic>
          <p:nvPicPr>
            <p:cNvPr id="5" name="Picture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6" name="矩形 5"/>
            <p:cNvSpPr/>
            <p:nvPr/>
          </p:nvSpPr>
          <p:spPr>
            <a:xfrm>
              <a:off x="2636" y="3587"/>
              <a:ext cx="6550" cy="4228"/>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561" name="矩形 34"/>
          <p:cNvSpPr>
            <a:spLocks noChangeArrowheads="1"/>
          </p:cNvSpPr>
          <p:nvPr/>
        </p:nvSpPr>
        <p:spPr bwMode="auto">
          <a:xfrm>
            <a:off x="6952298" y="201136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23563" name="矩形 37"/>
          <p:cNvSpPr>
            <a:spLocks noChangeArrowheads="1"/>
          </p:cNvSpPr>
          <p:nvPr/>
        </p:nvSpPr>
        <p:spPr bwMode="auto">
          <a:xfrm>
            <a:off x="6952615" y="2379980"/>
            <a:ext cx="431927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sp>
        <p:nvSpPr>
          <p:cNvPr id="15" name="矩形 34"/>
          <p:cNvSpPr>
            <a:spLocks noChangeArrowheads="1"/>
          </p:cNvSpPr>
          <p:nvPr/>
        </p:nvSpPr>
        <p:spPr bwMode="auto">
          <a:xfrm>
            <a:off x="6952298" y="3904933"/>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a:solidFill>
                <a:srgbClr val="10FBFE"/>
              </a:solidFill>
              <a:latin typeface="微软雅黑" panose="020B0503020204020204" charset="-122"/>
              <a:ea typeface="微软雅黑" panose="020B0503020204020204" charset="-122"/>
              <a:sym typeface="+mn-ea"/>
            </a:endParaRPr>
          </a:p>
        </p:txBody>
      </p:sp>
      <p:sp>
        <p:nvSpPr>
          <p:cNvPr id="16" name="矩形 37"/>
          <p:cNvSpPr>
            <a:spLocks noChangeArrowheads="1"/>
          </p:cNvSpPr>
          <p:nvPr/>
        </p:nvSpPr>
        <p:spPr bwMode="auto">
          <a:xfrm>
            <a:off x="6952615" y="4273550"/>
            <a:ext cx="431927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rgbClr val="01C3E3"/>
              </a:solidFill>
              <a:latin typeface="微软雅黑" panose="020B0503020204020204" charset="-122"/>
              <a:ea typeface="微软雅黑" panose="020B0503020204020204" charset="-122"/>
            </a:endParaRPr>
          </a:p>
        </p:txBody>
      </p:sp>
      <p:pic>
        <p:nvPicPr>
          <p:cNvPr id="9" name="图片 8" descr="中科大"/>
          <p:cNvPicPr>
            <a:picLocks noChangeAspect="1"/>
          </p:cNvPicPr>
          <p:nvPr/>
        </p:nvPicPr>
        <p:blipFill>
          <a:blip r:embed="rId3"/>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2"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Scale>
                                      <p:cBhvr>
                                        <p:cTn id="17" dur="5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500" decel="50000" fill="hold">
                                          <p:stCondLst>
                                            <p:cond delay="0"/>
                                          </p:stCondLst>
                                        </p:cTn>
                                        <p:tgtEl>
                                          <p:spTgt spid="14"/>
                                        </p:tgtEl>
                                        <p:attrNameLst>
                                          <p:attrName>ppt_x</p:attrName>
                                          <p:attrName>ppt_y</p:attrName>
                                        </p:attrNameLst>
                                      </p:cBhvr>
                                    </p:animMotion>
                                    <p:animEffect transition="in" filter="fade">
                                      <p:cBhvr>
                                        <p:cTn id="19" dur="500"/>
                                        <p:tgtEl>
                                          <p:spTgt spid="14"/>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561"/>
                                        </p:tgtEl>
                                        <p:attrNameLst>
                                          <p:attrName>style.visibility</p:attrName>
                                        </p:attrNameLst>
                                      </p:cBhvr>
                                      <p:to>
                                        <p:strVal val="visible"/>
                                      </p:to>
                                    </p:set>
                                    <p:animEffect transition="in" filter="wipe(left)">
                                      <p:cBhvr>
                                        <p:cTn id="23" dur="500"/>
                                        <p:tgtEl>
                                          <p:spTgt spid="2356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3563"/>
                                        </p:tgtEl>
                                        <p:attrNameLst>
                                          <p:attrName>style.visibility</p:attrName>
                                        </p:attrNameLst>
                                      </p:cBhvr>
                                      <p:to>
                                        <p:strVal val="visible"/>
                                      </p:to>
                                    </p:set>
                                    <p:animEffect transition="in" filter="wipe(left)">
                                      <p:cBhvr>
                                        <p:cTn id="26" dur="500"/>
                                        <p:tgtEl>
                                          <p:spTgt spid="23563"/>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6" name="任意多边形 15"/>
          <p:cNvSpPr/>
          <p:nvPr/>
        </p:nvSpPr>
        <p:spPr>
          <a:xfrm>
            <a:off x="187452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1" y="414347"/>
                  <a:pt x="359231" y="457805"/>
                </a:cubicBezTo>
                <a:cubicBezTo>
                  <a:pt x="359231"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7820" y="287248"/>
                </a:moveTo>
                <a:cubicBezTo>
                  <a:pt x="608147" y="307786"/>
                  <a:pt x="594752" y="325050"/>
                  <a:pt x="577637" y="339040"/>
                </a:cubicBezTo>
                <a:cubicBezTo>
                  <a:pt x="560522" y="353030"/>
                  <a:pt x="536486" y="365011"/>
                  <a:pt x="505530" y="374982"/>
                </a:cubicBezTo>
                <a:lnTo>
                  <a:pt x="505530" y="449545"/>
                </a:lnTo>
                <a:cubicBezTo>
                  <a:pt x="526514" y="443145"/>
                  <a:pt x="543964" y="436448"/>
                  <a:pt x="557880" y="429453"/>
                </a:cubicBezTo>
                <a:cubicBezTo>
                  <a:pt x="571795" y="422458"/>
                  <a:pt x="586194" y="413305"/>
                  <a:pt x="601077" y="401994"/>
                </a:cubicBezTo>
                <a:lnTo>
                  <a:pt x="601077" y="620102"/>
                </a:lnTo>
                <a:lnTo>
                  <a:pt x="693053" y="620102"/>
                </a:lnTo>
                <a:lnTo>
                  <a:pt x="693053" y="287248"/>
                </a:ln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6"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1" y="300829"/>
                  <a:pt x="372403" y="295396"/>
                </a:cubicBezTo>
                <a:cubicBezTo>
                  <a:pt x="358264" y="289964"/>
                  <a:pt x="340181"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任意多边形 16"/>
          <p:cNvSpPr/>
          <p:nvPr/>
        </p:nvSpPr>
        <p:spPr>
          <a:xfrm>
            <a:off x="4307840" y="2146935"/>
            <a:ext cx="112966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3"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3" y="355374"/>
                  <a:pt x="299998" y="347747"/>
                  <a:pt x="315030" y="347747"/>
                </a:cubicBezTo>
                <a:close/>
                <a:moveTo>
                  <a:pt x="618937" y="287248"/>
                </a:moveTo>
                <a:cubicBezTo>
                  <a:pt x="588278" y="287248"/>
                  <a:pt x="564279" y="291080"/>
                  <a:pt x="546941" y="298745"/>
                </a:cubicBezTo>
                <a:cubicBezTo>
                  <a:pt x="529603" y="306410"/>
                  <a:pt x="516171" y="317423"/>
                  <a:pt x="506646" y="331785"/>
                </a:cubicBezTo>
                <a:cubicBezTo>
                  <a:pt x="497121" y="346147"/>
                  <a:pt x="490572" y="366127"/>
                  <a:pt x="487000" y="391725"/>
                </a:cubicBezTo>
                <a:lnTo>
                  <a:pt x="578083" y="399092"/>
                </a:lnTo>
                <a:cubicBezTo>
                  <a:pt x="580613" y="380638"/>
                  <a:pt x="585562" y="367764"/>
                  <a:pt x="592929" y="360471"/>
                </a:cubicBezTo>
                <a:cubicBezTo>
                  <a:pt x="600296" y="353179"/>
                  <a:pt x="609784" y="349533"/>
                  <a:pt x="621392" y="349533"/>
                </a:cubicBezTo>
                <a:cubicBezTo>
                  <a:pt x="632554" y="349533"/>
                  <a:pt x="641819" y="353067"/>
                  <a:pt x="649186" y="360137"/>
                </a:cubicBezTo>
                <a:cubicBezTo>
                  <a:pt x="656553" y="367206"/>
                  <a:pt x="660236" y="375726"/>
                  <a:pt x="660236" y="385698"/>
                </a:cubicBezTo>
                <a:cubicBezTo>
                  <a:pt x="660236" y="394925"/>
                  <a:pt x="656516" y="404673"/>
                  <a:pt x="649074" y="414943"/>
                </a:cubicBezTo>
                <a:cubicBezTo>
                  <a:pt x="641633" y="425212"/>
                  <a:pt x="624592" y="440243"/>
                  <a:pt x="597952" y="460037"/>
                </a:cubicBezTo>
                <a:cubicBezTo>
                  <a:pt x="554345" y="492333"/>
                  <a:pt x="524617" y="520350"/>
                  <a:pt x="508767" y="544088"/>
                </a:cubicBezTo>
                <a:cubicBezTo>
                  <a:pt x="492916" y="567826"/>
                  <a:pt x="483429" y="593164"/>
                  <a:pt x="480303" y="620102"/>
                </a:cubicBezTo>
                <a:lnTo>
                  <a:pt x="753105" y="620102"/>
                </a:lnTo>
                <a:lnTo>
                  <a:pt x="753105" y="545986"/>
                </a:lnTo>
                <a:lnTo>
                  <a:pt x="611123" y="545986"/>
                </a:lnTo>
                <a:cubicBezTo>
                  <a:pt x="619458" y="537800"/>
                  <a:pt x="626713" y="531177"/>
                  <a:pt x="632889" y="526117"/>
                </a:cubicBezTo>
                <a:cubicBezTo>
                  <a:pt x="639066" y="521057"/>
                  <a:pt x="651307" y="512202"/>
                  <a:pt x="669613" y="499551"/>
                </a:cubicBezTo>
                <a:cubicBezTo>
                  <a:pt x="700420" y="477822"/>
                  <a:pt x="721665" y="457879"/>
                  <a:pt x="733348" y="439722"/>
                </a:cubicBezTo>
                <a:cubicBezTo>
                  <a:pt x="745031" y="421565"/>
                  <a:pt x="750873" y="402515"/>
                  <a:pt x="750873" y="382572"/>
                </a:cubicBezTo>
                <a:cubicBezTo>
                  <a:pt x="750873" y="363820"/>
                  <a:pt x="745775" y="346891"/>
                  <a:pt x="735581" y="331785"/>
                </a:cubicBezTo>
                <a:cubicBezTo>
                  <a:pt x="725386" y="316679"/>
                  <a:pt x="711396" y="305479"/>
                  <a:pt x="693611" y="298187"/>
                </a:cubicBezTo>
                <a:cubicBezTo>
                  <a:pt x="675826" y="290894"/>
                  <a:pt x="650935" y="287248"/>
                  <a:pt x="618937" y="287248"/>
                </a:cubicBezTo>
                <a:close/>
                <a:moveTo>
                  <a:pt x="318155" y="287248"/>
                </a:moveTo>
                <a:cubicBezTo>
                  <a:pt x="272316" y="287248"/>
                  <a:pt x="238197" y="299675"/>
                  <a:pt x="215798" y="324529"/>
                </a:cubicBezTo>
                <a:cubicBezTo>
                  <a:pt x="193400" y="349384"/>
                  <a:pt x="182200" y="392916"/>
                  <a:pt x="182200" y="455126"/>
                </a:cubicBezTo>
                <a:cubicBezTo>
                  <a:pt x="182200" y="480427"/>
                  <a:pt x="184396" y="503533"/>
                  <a:pt x="188786" y="524443"/>
                </a:cubicBezTo>
                <a:cubicBezTo>
                  <a:pt x="193177" y="545353"/>
                  <a:pt x="199316" y="561836"/>
                  <a:pt x="207204" y="573891"/>
                </a:cubicBezTo>
                <a:cubicBezTo>
                  <a:pt x="218068" y="590857"/>
                  <a:pt x="231983"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任意多边形 17"/>
          <p:cNvSpPr/>
          <p:nvPr/>
        </p:nvSpPr>
        <p:spPr>
          <a:xfrm>
            <a:off x="6740525" y="2146935"/>
            <a:ext cx="1130935" cy="1129665"/>
          </a:xfrm>
          <a:custGeom>
            <a:avLst/>
            <a:gdLst/>
            <a:ahLst/>
            <a:cxnLst/>
            <a:rect l="l" t="t" r="r" b="b"/>
            <a:pathLst>
              <a:path w="936104" h="936104">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16704" y="287248"/>
                </a:moveTo>
                <a:cubicBezTo>
                  <a:pt x="579497" y="287248"/>
                  <a:pt x="550736" y="294541"/>
                  <a:pt x="530421" y="309126"/>
                </a:cubicBezTo>
                <a:cubicBezTo>
                  <a:pt x="510106" y="323711"/>
                  <a:pt x="496377" y="344696"/>
                  <a:pt x="489233" y="372080"/>
                </a:cubicBezTo>
                <a:lnTo>
                  <a:pt x="575181" y="387484"/>
                </a:lnTo>
                <a:cubicBezTo>
                  <a:pt x="577562" y="371261"/>
                  <a:pt x="582102" y="359913"/>
                  <a:pt x="588799" y="353439"/>
                </a:cubicBezTo>
                <a:cubicBezTo>
                  <a:pt x="595496" y="346965"/>
                  <a:pt x="604203" y="343728"/>
                  <a:pt x="614918" y="343728"/>
                </a:cubicBezTo>
                <a:cubicBezTo>
                  <a:pt x="625336" y="343728"/>
                  <a:pt x="633522" y="346705"/>
                  <a:pt x="639475" y="352658"/>
                </a:cubicBezTo>
                <a:cubicBezTo>
                  <a:pt x="645428" y="358611"/>
                  <a:pt x="648405" y="366573"/>
                  <a:pt x="648405" y="376545"/>
                </a:cubicBezTo>
                <a:cubicBezTo>
                  <a:pt x="648405" y="386963"/>
                  <a:pt x="644423" y="395967"/>
                  <a:pt x="636461" y="403557"/>
                </a:cubicBezTo>
                <a:cubicBezTo>
                  <a:pt x="628499" y="411147"/>
                  <a:pt x="618565" y="414943"/>
                  <a:pt x="606658" y="414943"/>
                </a:cubicBezTo>
                <a:cubicBezTo>
                  <a:pt x="603831" y="414943"/>
                  <a:pt x="599887" y="414570"/>
                  <a:pt x="594827" y="413826"/>
                </a:cubicBezTo>
                <a:lnTo>
                  <a:pt x="590138" y="478790"/>
                </a:lnTo>
                <a:cubicBezTo>
                  <a:pt x="602640" y="475218"/>
                  <a:pt x="612463" y="473432"/>
                  <a:pt x="619606" y="473432"/>
                </a:cubicBezTo>
                <a:cubicBezTo>
                  <a:pt x="633001" y="473432"/>
                  <a:pt x="643605" y="477599"/>
                  <a:pt x="651418" y="485934"/>
                </a:cubicBezTo>
                <a:cubicBezTo>
                  <a:pt x="659232" y="494268"/>
                  <a:pt x="663139" y="506025"/>
                  <a:pt x="663139" y="521206"/>
                </a:cubicBezTo>
                <a:cubicBezTo>
                  <a:pt x="663139" y="536089"/>
                  <a:pt x="659083" y="547995"/>
                  <a:pt x="650972" y="556925"/>
                </a:cubicBezTo>
                <a:cubicBezTo>
                  <a:pt x="642861" y="565854"/>
                  <a:pt x="632703" y="570319"/>
                  <a:pt x="620499" y="570319"/>
                </a:cubicBezTo>
                <a:cubicBezTo>
                  <a:pt x="608891" y="570319"/>
                  <a:pt x="599329" y="566784"/>
                  <a:pt x="591813" y="559715"/>
                </a:cubicBezTo>
                <a:cubicBezTo>
                  <a:pt x="584297" y="552646"/>
                  <a:pt x="578753" y="539958"/>
                  <a:pt x="575181" y="521652"/>
                </a:cubicBezTo>
                <a:lnTo>
                  <a:pt x="484322" y="533707"/>
                </a:lnTo>
                <a:cubicBezTo>
                  <a:pt x="490275" y="554097"/>
                  <a:pt x="498795" y="571026"/>
                  <a:pt x="509883" y="584495"/>
                </a:cubicBezTo>
                <a:cubicBezTo>
                  <a:pt x="520971" y="597964"/>
                  <a:pt x="535109" y="608196"/>
                  <a:pt x="552299" y="615191"/>
                </a:cubicBezTo>
                <a:cubicBezTo>
                  <a:pt x="569489" y="622186"/>
                  <a:pt x="592966" y="625683"/>
                  <a:pt x="622732" y="625683"/>
                </a:cubicBezTo>
                <a:cubicBezTo>
                  <a:pt x="653242" y="625683"/>
                  <a:pt x="677873" y="620958"/>
                  <a:pt x="696625" y="611507"/>
                </a:cubicBezTo>
                <a:cubicBezTo>
                  <a:pt x="715377" y="602057"/>
                  <a:pt x="729739" y="588588"/>
                  <a:pt x="739711" y="571100"/>
                </a:cubicBezTo>
                <a:cubicBezTo>
                  <a:pt x="749682" y="553613"/>
                  <a:pt x="754668" y="535345"/>
                  <a:pt x="754668" y="516295"/>
                </a:cubicBezTo>
                <a:cubicBezTo>
                  <a:pt x="754668" y="501114"/>
                  <a:pt x="751654" y="488054"/>
                  <a:pt x="745627" y="477116"/>
                </a:cubicBezTo>
                <a:cubicBezTo>
                  <a:pt x="739599" y="466177"/>
                  <a:pt x="731153" y="457359"/>
                  <a:pt x="720289" y="450661"/>
                </a:cubicBezTo>
                <a:cubicBezTo>
                  <a:pt x="713591" y="446494"/>
                  <a:pt x="703918" y="442848"/>
                  <a:pt x="691267" y="439722"/>
                </a:cubicBezTo>
                <a:cubicBezTo>
                  <a:pt x="706894" y="431090"/>
                  <a:pt x="718577" y="421044"/>
                  <a:pt x="726316" y="409585"/>
                </a:cubicBezTo>
                <a:cubicBezTo>
                  <a:pt x="734055" y="398125"/>
                  <a:pt x="737925" y="385326"/>
                  <a:pt x="737925" y="371187"/>
                </a:cubicBezTo>
                <a:cubicBezTo>
                  <a:pt x="737925" y="347077"/>
                  <a:pt x="728400" y="327059"/>
                  <a:pt x="709350" y="311135"/>
                </a:cubicBezTo>
                <a:cubicBezTo>
                  <a:pt x="690300" y="295210"/>
                  <a:pt x="659418" y="287248"/>
                  <a:pt x="616704" y="287248"/>
                </a:cubicBez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任意多边形 18"/>
          <p:cNvSpPr/>
          <p:nvPr/>
        </p:nvSpPr>
        <p:spPr>
          <a:xfrm>
            <a:off x="9175115" y="2146935"/>
            <a:ext cx="1129665" cy="1129665"/>
          </a:xfrm>
          <a:custGeom>
            <a:avLst/>
            <a:gdLst/>
            <a:ahLst/>
            <a:cxnLst/>
            <a:rect l="l" t="t" r="r" b="b"/>
            <a:pathLst>
              <a:path w="936104" h="936104">
                <a:moveTo>
                  <a:pt x="643270" y="385394"/>
                </a:moveTo>
                <a:lnTo>
                  <a:pt x="643270" y="488389"/>
                </a:lnTo>
                <a:lnTo>
                  <a:pt x="555745" y="488389"/>
                </a:lnTo>
                <a:close/>
                <a:moveTo>
                  <a:pt x="315030" y="347747"/>
                </a:moveTo>
                <a:cubicBezTo>
                  <a:pt x="329764" y="347747"/>
                  <a:pt x="340814" y="355225"/>
                  <a:pt x="348181" y="370182"/>
                </a:cubicBezTo>
                <a:cubicBezTo>
                  <a:pt x="355548" y="385140"/>
                  <a:pt x="359232" y="414347"/>
                  <a:pt x="359232" y="457805"/>
                </a:cubicBezTo>
                <a:cubicBezTo>
                  <a:pt x="359232" y="487422"/>
                  <a:pt x="357632" y="509225"/>
                  <a:pt x="354432" y="523215"/>
                </a:cubicBezTo>
                <a:cubicBezTo>
                  <a:pt x="351232" y="537205"/>
                  <a:pt x="346246" y="547437"/>
                  <a:pt x="339475" y="553911"/>
                </a:cubicBezTo>
                <a:cubicBezTo>
                  <a:pt x="332703" y="560385"/>
                  <a:pt x="324704" y="563622"/>
                  <a:pt x="315476" y="563622"/>
                </a:cubicBezTo>
                <a:cubicBezTo>
                  <a:pt x="301486" y="563622"/>
                  <a:pt x="290808" y="555994"/>
                  <a:pt x="283441" y="540740"/>
                </a:cubicBezTo>
                <a:cubicBezTo>
                  <a:pt x="276074" y="525485"/>
                  <a:pt x="272390" y="497021"/>
                  <a:pt x="272390" y="455349"/>
                </a:cubicBezTo>
                <a:cubicBezTo>
                  <a:pt x="272390" y="414124"/>
                  <a:pt x="275739" y="385884"/>
                  <a:pt x="282436" y="370629"/>
                </a:cubicBezTo>
                <a:cubicBezTo>
                  <a:pt x="289134" y="355374"/>
                  <a:pt x="299998" y="347747"/>
                  <a:pt x="315030" y="347747"/>
                </a:cubicBezTo>
                <a:close/>
                <a:moveTo>
                  <a:pt x="643270" y="287248"/>
                </a:moveTo>
                <a:lnTo>
                  <a:pt x="477624" y="484148"/>
                </a:lnTo>
                <a:lnTo>
                  <a:pt x="477624" y="558934"/>
                </a:lnTo>
                <a:lnTo>
                  <a:pt x="643270" y="558934"/>
                </a:lnTo>
                <a:lnTo>
                  <a:pt x="643270" y="620102"/>
                </a:lnTo>
                <a:lnTo>
                  <a:pt x="722521" y="620102"/>
                </a:lnTo>
                <a:lnTo>
                  <a:pt x="722521" y="558934"/>
                </a:lnTo>
                <a:lnTo>
                  <a:pt x="763598" y="558934"/>
                </a:lnTo>
                <a:lnTo>
                  <a:pt x="763598" y="488389"/>
                </a:lnTo>
                <a:lnTo>
                  <a:pt x="722521" y="488389"/>
                </a:lnTo>
                <a:lnTo>
                  <a:pt x="722521" y="287248"/>
                </a:lnTo>
                <a:close/>
                <a:moveTo>
                  <a:pt x="318155" y="287248"/>
                </a:moveTo>
                <a:cubicBezTo>
                  <a:pt x="272316" y="287248"/>
                  <a:pt x="238197" y="299675"/>
                  <a:pt x="215799" y="324529"/>
                </a:cubicBezTo>
                <a:cubicBezTo>
                  <a:pt x="193400" y="349384"/>
                  <a:pt x="182201" y="392916"/>
                  <a:pt x="182201" y="455126"/>
                </a:cubicBezTo>
                <a:cubicBezTo>
                  <a:pt x="182201" y="480427"/>
                  <a:pt x="184396" y="503533"/>
                  <a:pt x="188786" y="524443"/>
                </a:cubicBezTo>
                <a:cubicBezTo>
                  <a:pt x="193177" y="545353"/>
                  <a:pt x="199316" y="561836"/>
                  <a:pt x="207204" y="573891"/>
                </a:cubicBezTo>
                <a:cubicBezTo>
                  <a:pt x="218068" y="590857"/>
                  <a:pt x="231984" y="603731"/>
                  <a:pt x="248950" y="612512"/>
                </a:cubicBezTo>
                <a:cubicBezTo>
                  <a:pt x="265916" y="621293"/>
                  <a:pt x="288166" y="625683"/>
                  <a:pt x="315699" y="625683"/>
                </a:cubicBezTo>
                <a:cubicBezTo>
                  <a:pt x="364813" y="625683"/>
                  <a:pt x="399415" y="611917"/>
                  <a:pt x="419507" y="584383"/>
                </a:cubicBezTo>
                <a:cubicBezTo>
                  <a:pt x="439599" y="556850"/>
                  <a:pt x="449645" y="513392"/>
                  <a:pt x="449645" y="454010"/>
                </a:cubicBezTo>
                <a:cubicBezTo>
                  <a:pt x="449645" y="427518"/>
                  <a:pt x="446594" y="402069"/>
                  <a:pt x="440492" y="377661"/>
                </a:cubicBezTo>
                <a:cubicBezTo>
                  <a:pt x="437366" y="364862"/>
                  <a:pt x="433236" y="353663"/>
                  <a:pt x="428102" y="344063"/>
                </a:cubicBezTo>
                <a:cubicBezTo>
                  <a:pt x="422967" y="334464"/>
                  <a:pt x="415935" y="325311"/>
                  <a:pt x="407005" y="316604"/>
                </a:cubicBezTo>
                <a:cubicBezTo>
                  <a:pt x="398076" y="307898"/>
                  <a:pt x="386542" y="300829"/>
                  <a:pt x="372403" y="295396"/>
                </a:cubicBezTo>
                <a:cubicBezTo>
                  <a:pt x="358264" y="289964"/>
                  <a:pt x="340182" y="287248"/>
                  <a:pt x="318155" y="287248"/>
                </a:cubicBezTo>
                <a:close/>
                <a:moveTo>
                  <a:pt x="468052" y="0"/>
                </a:moveTo>
                <a:cubicBezTo>
                  <a:pt x="726550" y="0"/>
                  <a:pt x="936104" y="209554"/>
                  <a:pt x="936104" y="468052"/>
                </a:cubicBezTo>
                <a:cubicBezTo>
                  <a:pt x="936104" y="726550"/>
                  <a:pt x="726550" y="936104"/>
                  <a:pt x="468052" y="936104"/>
                </a:cubicBezTo>
                <a:cubicBezTo>
                  <a:pt x="209554" y="936104"/>
                  <a:pt x="0" y="726550"/>
                  <a:pt x="0" y="468052"/>
                </a:cubicBezTo>
                <a:cubicBezTo>
                  <a:pt x="0" y="209554"/>
                  <a:pt x="209554" y="0"/>
                  <a:pt x="468052" y="0"/>
                </a:cubicBezTo>
                <a:close/>
              </a:path>
            </a:pathLst>
          </a:cu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5606" name="组合 19"/>
          <p:cNvGrpSpPr/>
          <p:nvPr/>
        </p:nvGrpSpPr>
        <p:grpSpPr bwMode="auto">
          <a:xfrm>
            <a:off x="3264535" y="2646680"/>
            <a:ext cx="782955" cy="130810"/>
            <a:chOff x="2879812" y="1150472"/>
            <a:chExt cx="648072" cy="108000"/>
          </a:xfrm>
        </p:grpSpPr>
        <p:cxnSp>
          <p:nvCxnSpPr>
            <p:cNvPr id="20" name="直接连接符 19"/>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3173885" y="1150472"/>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7" name="组合 22"/>
          <p:cNvGrpSpPr/>
          <p:nvPr/>
        </p:nvGrpSpPr>
        <p:grpSpPr bwMode="auto">
          <a:xfrm>
            <a:off x="5698490" y="2646680"/>
            <a:ext cx="781685" cy="130810"/>
            <a:chOff x="2879812" y="1150472"/>
            <a:chExt cx="648072" cy="108000"/>
          </a:xfrm>
        </p:grpSpPr>
        <p:cxnSp>
          <p:nvCxnSpPr>
            <p:cNvPr id="24" name="直接连接符 23"/>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3150212" y="1150472"/>
              <a:ext cx="107218"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5608" name="组合 25"/>
          <p:cNvGrpSpPr/>
          <p:nvPr/>
        </p:nvGrpSpPr>
        <p:grpSpPr bwMode="auto">
          <a:xfrm>
            <a:off x="8218170" y="2646045"/>
            <a:ext cx="782955" cy="130810"/>
            <a:chOff x="2879812" y="1149947"/>
            <a:chExt cx="648072" cy="108000"/>
          </a:xfrm>
        </p:grpSpPr>
        <p:cxnSp>
          <p:nvCxnSpPr>
            <p:cNvPr id="27" name="直接连接符 26"/>
            <p:cNvCxnSpPr/>
            <p:nvPr/>
          </p:nvCxnSpPr>
          <p:spPr>
            <a:xfrm>
              <a:off x="2879812" y="1203985"/>
              <a:ext cx="648072" cy="0"/>
            </a:xfrm>
            <a:prstGeom prst="line">
              <a:avLst/>
            </a:prstGeom>
            <a:ln w="12700">
              <a:solidFill>
                <a:srgbClr val="6AE7FF"/>
              </a:solidFill>
            </a:ln>
          </p:spPr>
          <p:style>
            <a:lnRef idx="1">
              <a:schemeClr val="accent1"/>
            </a:lnRef>
            <a:fillRef idx="0">
              <a:schemeClr val="accent1"/>
            </a:fillRef>
            <a:effectRef idx="0">
              <a:schemeClr val="accent1"/>
            </a:effectRef>
            <a:fontRef idx="minor">
              <a:schemeClr val="tx1"/>
            </a:fontRef>
          </p:style>
        </p:cxnSp>
        <p:sp>
          <p:nvSpPr>
            <p:cNvPr id="28" name="椭圆 27"/>
            <p:cNvSpPr/>
            <p:nvPr/>
          </p:nvSpPr>
          <p:spPr>
            <a:xfrm>
              <a:off x="3167580" y="1149947"/>
              <a:ext cx="108210" cy="1080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467" name="文本框 1"/>
          <p:cNvSpPr txBox="1">
            <a:spLocks noChangeArrowheads="1"/>
          </p:cNvSpPr>
          <p:nvPr/>
        </p:nvSpPr>
        <p:spPr bwMode="auto">
          <a:xfrm>
            <a:off x="131318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2" name="文本框 1"/>
          <p:cNvSpPr txBox="1">
            <a:spLocks noChangeArrowheads="1"/>
          </p:cNvSpPr>
          <p:nvPr/>
        </p:nvSpPr>
        <p:spPr bwMode="auto">
          <a:xfrm>
            <a:off x="374650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3" name="文本框 1"/>
          <p:cNvSpPr txBox="1">
            <a:spLocks noChangeArrowheads="1"/>
          </p:cNvSpPr>
          <p:nvPr/>
        </p:nvSpPr>
        <p:spPr bwMode="auto">
          <a:xfrm>
            <a:off x="6179820"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sp>
        <p:nvSpPr>
          <p:cNvPr id="64" name="文本框 1"/>
          <p:cNvSpPr txBox="1">
            <a:spLocks noChangeArrowheads="1"/>
          </p:cNvSpPr>
          <p:nvPr/>
        </p:nvSpPr>
        <p:spPr bwMode="auto">
          <a:xfrm>
            <a:off x="8613775" y="3486150"/>
            <a:ext cx="2252345" cy="1845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lnSpc>
                <a:spcPct val="150000"/>
              </a:lnSpc>
            </a:pPr>
            <a:r>
              <a:rPr lang="zh-CN" altLang="en-US" sz="1600" dirty="0">
                <a:solidFill>
                  <a:srgbClr val="10FBFE"/>
                </a:solidFill>
                <a:latin typeface="微软雅黑" panose="020B0503020204020204" charset="-122"/>
                <a:ea typeface="微软雅黑" panose="020B0503020204020204" charset="-122"/>
                <a:cs typeface="+mn-ea"/>
                <a:sym typeface="+mn-lt"/>
              </a:rPr>
              <a:t>单击此处输入标题</a:t>
            </a:r>
            <a:endParaRPr lang="zh-CN" altLang="en-US" sz="1600" dirty="0">
              <a:solidFill>
                <a:srgbClr val="10FBFE"/>
              </a:solidFill>
              <a:latin typeface="微软雅黑" panose="020B0503020204020204" charset="-122"/>
              <a:ea typeface="微软雅黑" panose="020B0503020204020204" charset="-122"/>
              <a:cs typeface="+mn-ea"/>
              <a:sym typeface="+mn-lt"/>
            </a:endParaRPr>
          </a:p>
          <a:p>
            <a:pPr algn="ctr"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rgbClr val="01C3E3"/>
              </a:solidFill>
              <a:latin typeface="微软雅黑" panose="020B0503020204020204" charset="-122"/>
              <a:ea typeface="微软雅黑" panose="020B0503020204020204" charset="-122"/>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467"/>
                                        </p:tgtEl>
                                        <p:attrNameLst>
                                          <p:attrName>style.visibility</p:attrName>
                                        </p:attrNameLst>
                                      </p:cBhvr>
                                      <p:to>
                                        <p:strVal val="visible"/>
                                      </p:to>
                                    </p:set>
                                    <p:anim calcmode="lin" valueType="num">
                                      <p:cBhvr additive="base">
                                        <p:cTn id="23" dur="500"/>
                                        <p:tgtEl>
                                          <p:spTgt spid="19467"/>
                                        </p:tgtEl>
                                        <p:attrNameLst>
                                          <p:attrName>ppt_y</p:attrName>
                                        </p:attrNameLst>
                                      </p:cBhvr>
                                      <p:tavLst>
                                        <p:tav tm="0">
                                          <p:val>
                                            <p:strVal val="#ppt_y+#ppt_h*1.125000"/>
                                          </p:val>
                                        </p:tav>
                                        <p:tav tm="100000">
                                          <p:val>
                                            <p:strVal val="#ppt_y"/>
                                          </p:val>
                                        </p:tav>
                                      </p:tavLst>
                                    </p:anim>
                                    <p:animEffect transition="in" filter="wipe(up)">
                                      <p:cBhvr>
                                        <p:cTn id="24" dur="500"/>
                                        <p:tgtEl>
                                          <p:spTgt spid="19467"/>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5606"/>
                                        </p:tgtEl>
                                        <p:attrNameLst>
                                          <p:attrName>style.visibility</p:attrName>
                                        </p:attrNameLst>
                                      </p:cBhvr>
                                      <p:to>
                                        <p:strVal val="visible"/>
                                      </p:to>
                                    </p:set>
                                    <p:animEffect transition="in" filter="wipe(left)">
                                      <p:cBhvr>
                                        <p:cTn id="28" dur="500"/>
                                        <p:tgtEl>
                                          <p:spTgt spid="25606"/>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fill="hold"/>
                                        <p:tgtEl>
                                          <p:spTgt spid="17"/>
                                        </p:tgtEl>
                                        <p:attrNameLst>
                                          <p:attrName>ppt_w</p:attrName>
                                        </p:attrNameLst>
                                      </p:cBhvr>
                                      <p:tavLst>
                                        <p:tav tm="0">
                                          <p:val>
                                            <p:fltVal val="0"/>
                                          </p:val>
                                        </p:tav>
                                        <p:tav tm="100000">
                                          <p:val>
                                            <p:strVal val="#ppt_w"/>
                                          </p:val>
                                        </p:tav>
                                      </p:tavLst>
                                    </p:anim>
                                    <p:anim calcmode="lin" valueType="num">
                                      <p:cBhvr>
                                        <p:cTn id="33" dur="500" fill="hold"/>
                                        <p:tgtEl>
                                          <p:spTgt spid="17"/>
                                        </p:tgtEl>
                                        <p:attrNameLst>
                                          <p:attrName>ppt_h</p:attrName>
                                        </p:attrNameLst>
                                      </p:cBhvr>
                                      <p:tavLst>
                                        <p:tav tm="0">
                                          <p:val>
                                            <p:fltVal val="0"/>
                                          </p:val>
                                        </p:tav>
                                        <p:tav tm="100000">
                                          <p:val>
                                            <p:strVal val="#ppt_h"/>
                                          </p:val>
                                        </p:tav>
                                      </p:tavLst>
                                    </p:anim>
                                    <p:animEffect transition="in" filter="fade">
                                      <p:cBhvr>
                                        <p:cTn id="34" dur="500"/>
                                        <p:tgtEl>
                                          <p:spTgt spid="17"/>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62"/>
                                        </p:tgtEl>
                                        <p:attrNameLst>
                                          <p:attrName>style.visibility</p:attrName>
                                        </p:attrNameLst>
                                      </p:cBhvr>
                                      <p:to>
                                        <p:strVal val="visible"/>
                                      </p:to>
                                    </p:set>
                                    <p:anim calcmode="lin" valueType="num">
                                      <p:cBhvr additive="base">
                                        <p:cTn id="38" dur="500"/>
                                        <p:tgtEl>
                                          <p:spTgt spid="62"/>
                                        </p:tgtEl>
                                        <p:attrNameLst>
                                          <p:attrName>ppt_y</p:attrName>
                                        </p:attrNameLst>
                                      </p:cBhvr>
                                      <p:tavLst>
                                        <p:tav tm="0">
                                          <p:val>
                                            <p:strVal val="#ppt_y+#ppt_h*1.125000"/>
                                          </p:val>
                                        </p:tav>
                                        <p:tav tm="100000">
                                          <p:val>
                                            <p:strVal val="#ppt_y"/>
                                          </p:val>
                                        </p:tav>
                                      </p:tavLst>
                                    </p:anim>
                                    <p:animEffect transition="in" filter="wipe(up)">
                                      <p:cBhvr>
                                        <p:cTn id="39" dur="500"/>
                                        <p:tgtEl>
                                          <p:spTgt spid="62"/>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25607"/>
                                        </p:tgtEl>
                                        <p:attrNameLst>
                                          <p:attrName>style.visibility</p:attrName>
                                        </p:attrNameLst>
                                      </p:cBhvr>
                                      <p:to>
                                        <p:strVal val="visible"/>
                                      </p:to>
                                    </p:set>
                                    <p:animEffect transition="in" filter="wipe(left)">
                                      <p:cBhvr>
                                        <p:cTn id="43" dur="500"/>
                                        <p:tgtEl>
                                          <p:spTgt spid="25607"/>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12" presetClass="entr" presetSubtype="4" fill="hold" grpId="0" nodeType="afterEffect">
                                  <p:stCondLst>
                                    <p:cond delay="0"/>
                                  </p:stCondLst>
                                  <p:childTnLst>
                                    <p:set>
                                      <p:cBhvr>
                                        <p:cTn id="52" dur="1" fill="hold">
                                          <p:stCondLst>
                                            <p:cond delay="0"/>
                                          </p:stCondLst>
                                        </p:cTn>
                                        <p:tgtEl>
                                          <p:spTgt spid="63"/>
                                        </p:tgtEl>
                                        <p:attrNameLst>
                                          <p:attrName>style.visibility</p:attrName>
                                        </p:attrNameLst>
                                      </p:cBhvr>
                                      <p:to>
                                        <p:strVal val="visible"/>
                                      </p:to>
                                    </p:set>
                                    <p:anim calcmode="lin" valueType="num">
                                      <p:cBhvr additive="base">
                                        <p:cTn id="53" dur="500"/>
                                        <p:tgtEl>
                                          <p:spTgt spid="63"/>
                                        </p:tgtEl>
                                        <p:attrNameLst>
                                          <p:attrName>ppt_y</p:attrName>
                                        </p:attrNameLst>
                                      </p:cBhvr>
                                      <p:tavLst>
                                        <p:tav tm="0">
                                          <p:val>
                                            <p:strVal val="#ppt_y+#ppt_h*1.125000"/>
                                          </p:val>
                                        </p:tav>
                                        <p:tav tm="100000">
                                          <p:val>
                                            <p:strVal val="#ppt_y"/>
                                          </p:val>
                                        </p:tav>
                                      </p:tavLst>
                                    </p:anim>
                                    <p:animEffect transition="in" filter="wipe(up)">
                                      <p:cBhvr>
                                        <p:cTn id="54" dur="500"/>
                                        <p:tgtEl>
                                          <p:spTgt spid="63"/>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25608"/>
                                        </p:tgtEl>
                                        <p:attrNameLst>
                                          <p:attrName>style.visibility</p:attrName>
                                        </p:attrNameLst>
                                      </p:cBhvr>
                                      <p:to>
                                        <p:strVal val="visible"/>
                                      </p:to>
                                    </p:set>
                                    <p:animEffect transition="in" filter="wipe(left)">
                                      <p:cBhvr>
                                        <p:cTn id="58" dur="500"/>
                                        <p:tgtEl>
                                          <p:spTgt spid="25608"/>
                                        </p:tgtEl>
                                      </p:cBhvr>
                                    </p:animEffect>
                                  </p:childTnLst>
                                </p:cTn>
                              </p:par>
                            </p:childTnLst>
                          </p:cTn>
                        </p:par>
                        <p:par>
                          <p:cTn id="59" fill="hold">
                            <p:stCondLst>
                              <p:cond delay="5500"/>
                            </p:stCondLst>
                            <p:childTnLst>
                              <p:par>
                                <p:cTn id="60" presetID="53" presetClass="entr" presetSubtype="16" fill="hold" grpId="0" nodeType="after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500" fill="hold"/>
                                        <p:tgtEl>
                                          <p:spTgt spid="19"/>
                                        </p:tgtEl>
                                        <p:attrNameLst>
                                          <p:attrName>ppt_w</p:attrName>
                                        </p:attrNameLst>
                                      </p:cBhvr>
                                      <p:tavLst>
                                        <p:tav tm="0">
                                          <p:val>
                                            <p:fltVal val="0"/>
                                          </p:val>
                                        </p:tav>
                                        <p:tav tm="100000">
                                          <p:val>
                                            <p:strVal val="#ppt_w"/>
                                          </p:val>
                                        </p:tav>
                                      </p:tavLst>
                                    </p:anim>
                                    <p:anim calcmode="lin" valueType="num">
                                      <p:cBhvr>
                                        <p:cTn id="63" dur="500" fill="hold"/>
                                        <p:tgtEl>
                                          <p:spTgt spid="19"/>
                                        </p:tgtEl>
                                        <p:attrNameLst>
                                          <p:attrName>ppt_h</p:attrName>
                                        </p:attrNameLst>
                                      </p:cBhvr>
                                      <p:tavLst>
                                        <p:tav tm="0">
                                          <p:val>
                                            <p:fltVal val="0"/>
                                          </p:val>
                                        </p:tav>
                                        <p:tav tm="100000">
                                          <p:val>
                                            <p:strVal val="#ppt_h"/>
                                          </p:val>
                                        </p:tav>
                                      </p:tavLst>
                                    </p:anim>
                                    <p:animEffect transition="in" filter="fade">
                                      <p:cBhvr>
                                        <p:cTn id="64" dur="500"/>
                                        <p:tgtEl>
                                          <p:spTgt spid="19"/>
                                        </p:tgtEl>
                                      </p:cBhvr>
                                    </p:animEffect>
                                  </p:childTnLst>
                                </p:cTn>
                              </p:par>
                            </p:childTnLst>
                          </p:cTn>
                        </p:par>
                        <p:par>
                          <p:cTn id="65" fill="hold">
                            <p:stCondLst>
                              <p:cond delay="6000"/>
                            </p:stCondLst>
                            <p:childTnLst>
                              <p:par>
                                <p:cTn id="66" presetID="12" presetClass="entr" presetSubtype="4" fill="hold" grpId="0" nodeType="afterEffect">
                                  <p:stCondLst>
                                    <p:cond delay="0"/>
                                  </p:stCondLst>
                                  <p:childTnLst>
                                    <p:set>
                                      <p:cBhvr>
                                        <p:cTn id="67" dur="1" fill="hold">
                                          <p:stCondLst>
                                            <p:cond delay="0"/>
                                          </p:stCondLst>
                                        </p:cTn>
                                        <p:tgtEl>
                                          <p:spTgt spid="64"/>
                                        </p:tgtEl>
                                        <p:attrNameLst>
                                          <p:attrName>style.visibility</p:attrName>
                                        </p:attrNameLst>
                                      </p:cBhvr>
                                      <p:to>
                                        <p:strVal val="visible"/>
                                      </p:to>
                                    </p:set>
                                    <p:anim calcmode="lin" valueType="num">
                                      <p:cBhvr additive="base">
                                        <p:cTn id="68" dur="500"/>
                                        <p:tgtEl>
                                          <p:spTgt spid="64"/>
                                        </p:tgtEl>
                                        <p:attrNameLst>
                                          <p:attrName>ppt_y</p:attrName>
                                        </p:attrNameLst>
                                      </p:cBhvr>
                                      <p:tavLst>
                                        <p:tav tm="0">
                                          <p:val>
                                            <p:strVal val="#ppt_y+#ppt_h*1.125000"/>
                                          </p:val>
                                        </p:tav>
                                        <p:tav tm="100000">
                                          <p:val>
                                            <p:strVal val="#ppt_y"/>
                                          </p:val>
                                        </p:tav>
                                      </p:tavLst>
                                    </p:anim>
                                    <p:animEffect transition="in" filter="wipe(up)">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6" grpId="0" animBg="1"/>
      <p:bldP spid="17" grpId="0" animBg="1"/>
      <p:bldP spid="18" grpId="0" animBg="1"/>
      <p:bldP spid="19" grpId="0" animBg="1"/>
      <p:bldP spid="19467" grpId="0"/>
      <p:bldP spid="62" grpId="0"/>
      <p:bldP spid="63" grpId="0"/>
      <p:bldP spid="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zh-CN" altLang="en-US" sz="6600">
                <a:solidFill>
                  <a:srgbClr val="10FBFE"/>
                </a:solidFill>
                <a:latin typeface="微软雅黑" panose="020B0503020204020204" charset="-122"/>
                <a:ea typeface="微软雅黑" panose="020B0503020204020204" charset="-122"/>
              </a:rPr>
              <a:t>前 言</a:t>
            </a:r>
            <a:endParaRPr lang="zh-CN" altLang="en-US" sz="6600">
              <a:solidFill>
                <a:srgbClr val="10FBFE"/>
              </a:solidFill>
              <a:latin typeface="微软雅黑" panose="020B0503020204020204" charset="-122"/>
              <a:ea typeface="微软雅黑" panose="020B0503020204020204" charset="-122"/>
            </a:endParaRPr>
          </a:p>
        </p:txBody>
      </p:sp>
      <p:sp>
        <p:nvSpPr>
          <p:cNvPr id="8" name="文本框 7"/>
          <p:cNvSpPr txBox="1"/>
          <p:nvPr/>
        </p:nvSpPr>
        <p:spPr>
          <a:xfrm>
            <a:off x="1494790" y="3042285"/>
            <a:ext cx="9202420" cy="2061210"/>
          </a:xfrm>
          <a:prstGeom prst="rect">
            <a:avLst/>
          </a:prstGeom>
          <a:noFill/>
        </p:spPr>
        <p:txBody>
          <a:bodyPr wrap="square" rtlCol="0">
            <a:spAutoFit/>
          </a:bodyPr>
          <a:lstStyle/>
          <a:p>
            <a:pPr algn="l" fontAlgn="auto">
              <a:lnSpc>
                <a:spcPct val="200000"/>
              </a:lnSpc>
            </a:pPr>
            <a:r>
              <a:rPr lang="en-US" sz="1600">
                <a:solidFill>
                  <a:srgbClr val="10FBFE"/>
                </a:solidFill>
                <a:latin typeface="微软雅黑" panose="020B0503020204020204" charset="-122"/>
                <a:ea typeface="微软雅黑" panose="020B0503020204020204" charset="-122"/>
              </a:rPr>
              <a:t>      </a:t>
            </a:r>
            <a:r>
              <a:rPr sz="1600">
                <a:solidFill>
                  <a:srgbClr val="10FBFE"/>
                </a:solidFill>
                <a:latin typeface="微软雅黑" panose="020B0503020204020204" charset="-122"/>
                <a:ea typeface="微软雅黑" panose="020B0503020204020204" charset="-122"/>
              </a:rPr>
              <a:t>大数据，指无法在一定时间范围内用常规软件工具进行捕捉、管理和处理的数据集合，是需要新处理模式才能具有更强的决策力、洞察发现力和流程优化能力的海量、高增长率和多样化的信息资产。</a:t>
            </a:r>
            <a:endParaRPr sz="1600">
              <a:solidFill>
                <a:srgbClr val="10FBFE"/>
              </a:solidFill>
              <a:latin typeface="微软雅黑" panose="020B0503020204020204" charset="-122"/>
              <a:ea typeface="微软雅黑" panose="020B0503020204020204" charset="-122"/>
            </a:endParaRPr>
          </a:p>
          <a:p>
            <a:pPr algn="l" fontAlgn="auto">
              <a:lnSpc>
                <a:spcPct val="200000"/>
              </a:lnSpc>
            </a:pPr>
            <a:r>
              <a:rPr sz="1600">
                <a:solidFill>
                  <a:srgbClr val="10FBFE"/>
                </a:solidFill>
                <a:latin typeface="微软雅黑" panose="020B0503020204020204" charset="-122"/>
                <a:ea typeface="微软雅黑" panose="020B0503020204020204" charset="-122"/>
              </a:rPr>
              <a:t>      对于“大数据”研究机构Gartner给出了这样的定义。“大数据”是需要新处理模式才能具有更强的决策力、洞察发现力和流程优化能力来适应海量、高增长率和多样化的信息资产。</a:t>
            </a:r>
            <a:endParaRPr sz="1600">
              <a:solidFill>
                <a:srgbClr val="10FBFE"/>
              </a:solidFill>
              <a:latin typeface="微软雅黑" panose="020B0503020204020204" charset="-122"/>
              <a:ea typeface="微软雅黑" panose="020B0503020204020204" charset="-122"/>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04</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5" name="组合 4"/>
          <p:cNvGrpSpPr/>
          <p:nvPr/>
        </p:nvGrpSpPr>
        <p:grpSpPr>
          <a:xfrm>
            <a:off x="1369695" y="3108008"/>
            <a:ext cx="1285875" cy="1285875"/>
            <a:chOff x="952500" y="2762250"/>
            <a:chExt cx="1714500" cy="1714500"/>
          </a:xfrm>
        </p:grpSpPr>
        <p:sp>
          <p:nvSpPr>
            <p:cNvPr id="222" name="椭圆 221"/>
            <p:cNvSpPr/>
            <p:nvPr/>
          </p:nvSpPr>
          <p:spPr>
            <a:xfrm>
              <a:off x="9525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1" name="图片 5" descr="543.pn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2952750"/>
              <a:ext cx="143986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2441258" y="3108008"/>
            <a:ext cx="1285875" cy="1285875"/>
            <a:chOff x="2381250" y="2762250"/>
            <a:chExt cx="1714500" cy="1714500"/>
          </a:xfrm>
        </p:grpSpPr>
        <p:sp>
          <p:nvSpPr>
            <p:cNvPr id="223" name="椭圆 222"/>
            <p:cNvSpPr/>
            <p:nvPr/>
          </p:nvSpPr>
          <p:spPr>
            <a:xfrm>
              <a:off x="238125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2" name="图片 6" descr="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143250"/>
              <a:ext cx="1011238" cy="10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3512820" y="3108008"/>
            <a:ext cx="1285875" cy="1285875"/>
            <a:chOff x="3810000" y="2762250"/>
            <a:chExt cx="1714500" cy="1714500"/>
          </a:xfrm>
        </p:grpSpPr>
        <p:sp>
          <p:nvSpPr>
            <p:cNvPr id="224" name="椭圆 223"/>
            <p:cNvSpPr/>
            <p:nvPr/>
          </p:nvSpPr>
          <p:spPr>
            <a:xfrm>
              <a:off x="3810000" y="2762250"/>
              <a:ext cx="1714500" cy="171450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463" name="图片 7" descr="58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95750" y="3048000"/>
              <a:ext cx="1195388" cy="119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836" name="TextBox 35"/>
          <p:cNvSpPr txBox="1">
            <a:spLocks noChangeArrowheads="1"/>
          </p:cNvSpPr>
          <p:nvPr/>
        </p:nvSpPr>
        <p:spPr bwMode="auto">
          <a:xfrm>
            <a:off x="5881370" y="2680970"/>
            <a:ext cx="494220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5881370" y="234378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47" name="TextBox 35"/>
          <p:cNvSpPr txBox="1">
            <a:spLocks noChangeArrowheads="1"/>
          </p:cNvSpPr>
          <p:nvPr/>
        </p:nvSpPr>
        <p:spPr bwMode="auto">
          <a:xfrm>
            <a:off x="5892800" y="3852545"/>
            <a:ext cx="4993640" cy="70993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sp>
        <p:nvSpPr>
          <p:cNvPr id="48" name="文本框 10"/>
          <p:cNvSpPr txBox="1">
            <a:spLocks noChangeArrowheads="1"/>
          </p:cNvSpPr>
          <p:nvPr/>
        </p:nvSpPr>
        <p:spPr bwMode="auto">
          <a:xfrm>
            <a:off x="5892800" y="351599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30831" name="文本框 13"/>
          <p:cNvSpPr txBox="1">
            <a:spLocks noChangeArrowheads="1"/>
          </p:cNvSpPr>
          <p:nvPr/>
        </p:nvSpPr>
        <p:spPr bwMode="auto">
          <a:xfrm>
            <a:off x="5792470" y="5438775"/>
            <a:ext cx="2705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endParaRPr lang="zh-CN" altLang="en-US" sz="1200" b="1">
              <a:latin typeface="微软雅黑" panose="020B0503020204020204" charset="-122"/>
              <a:ea typeface="微软雅黑" panose="020B0503020204020204" charset="-122"/>
            </a:endParaRPr>
          </a:p>
        </p:txBody>
      </p:sp>
      <p:sp>
        <p:nvSpPr>
          <p:cNvPr id="30832" name="文本框 14"/>
          <p:cNvSpPr txBox="1">
            <a:spLocks noChangeArrowheads="1"/>
          </p:cNvSpPr>
          <p:nvPr/>
        </p:nvSpPr>
        <p:spPr bwMode="auto">
          <a:xfrm>
            <a:off x="5881370" y="1648460"/>
            <a:ext cx="382333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cxnSp>
        <p:nvCxnSpPr>
          <p:cNvPr id="46" name="直接连接符 45"/>
          <p:cNvCxnSpPr/>
          <p:nvPr/>
        </p:nvCxnSpPr>
        <p:spPr>
          <a:xfrm>
            <a:off x="5968365" y="2160270"/>
            <a:ext cx="4842510" cy="1270"/>
          </a:xfrm>
          <a:prstGeom prst="line">
            <a:avLst/>
          </a:prstGeom>
          <a:ln w="12700">
            <a:solidFill>
              <a:srgbClr val="6AE7FF"/>
            </a:solidFill>
            <a:headEnd type="oval" w="med" len="med"/>
          </a:ln>
        </p:spPr>
        <p:style>
          <a:lnRef idx="1">
            <a:schemeClr val="accent1"/>
          </a:lnRef>
          <a:fillRef idx="0">
            <a:schemeClr val="accent1"/>
          </a:fillRef>
          <a:effectRef idx="0">
            <a:schemeClr val="accent1"/>
          </a:effectRef>
          <a:fontRef idx="minor">
            <a:schemeClr val="tx1"/>
          </a:fontRef>
        </p:style>
      </p:cxnSp>
      <p:sp>
        <p:nvSpPr>
          <p:cNvPr id="40" name="文本框 39"/>
          <p:cNvSpPr txBox="1">
            <a:spLocks noChangeArrowheads="1"/>
          </p:cNvSpPr>
          <p:nvPr/>
        </p:nvSpPr>
        <p:spPr bwMode="auto">
          <a:xfrm>
            <a:off x="5879465" y="4739005"/>
            <a:ext cx="2684145" cy="337185"/>
          </a:xfrm>
          <a:prstGeom prst="rect">
            <a:avLst/>
          </a:prstGeom>
          <a:noFill/>
          <a:ln w="9525">
            <a:noFill/>
            <a:miter lim="800000"/>
          </a:ln>
        </p:spPr>
        <p:txBody>
          <a:bodyPr>
            <a:spAutoFit/>
          </a:bodyPr>
          <a:lstStyle/>
          <a:p>
            <a:pPr algn="l"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endParaRPr>
          </a:p>
        </p:txBody>
      </p:sp>
      <p:sp>
        <p:nvSpPr>
          <p:cNvPr id="41" name="TextBox 35"/>
          <p:cNvSpPr txBox="1">
            <a:spLocks noChangeArrowheads="1"/>
          </p:cNvSpPr>
          <p:nvPr/>
        </p:nvSpPr>
        <p:spPr bwMode="auto">
          <a:xfrm>
            <a:off x="5879465" y="5092065"/>
            <a:ext cx="4993640" cy="645160"/>
          </a:xfrm>
          <a:prstGeom prst="rect">
            <a:avLst/>
          </a:prstGeom>
          <a:noFill/>
          <a:ln w="9525">
            <a:noFill/>
            <a:miter lim="800000"/>
          </a:ln>
        </p:spPr>
        <p:txBody>
          <a:bodyPr>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100" dirty="0">
              <a:solidFill>
                <a:schemeClr val="bg1"/>
              </a:solidFill>
              <a:latin typeface="+mn-lt"/>
              <a:ea typeface="微软雅黑" panose="020B0503020204020204" charset="-122"/>
            </a:endParaRPr>
          </a:p>
        </p:txBody>
      </p:sp>
      <p:pic>
        <p:nvPicPr>
          <p:cNvPr id="9" name="图片 8" descr="中科大"/>
          <p:cNvPicPr>
            <a:picLocks noChangeAspect="1"/>
          </p:cNvPicPr>
          <p:nvPr/>
        </p:nvPicPr>
        <p:blipFill>
          <a:blip r:embed="rId4"/>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1+#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par>
                                <p:cTn id="23" presetID="53" presetClass="entr" presetSubtype="16"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childTnLst>
                          </p:cTn>
                        </p:par>
                        <p:par>
                          <p:cTn id="28" fill="hold">
                            <p:stCondLst>
                              <p:cond delay="1500"/>
                            </p:stCondLst>
                            <p:childTnLst>
                              <p:par>
                                <p:cTn id="29" presetID="47" presetClass="entr" presetSubtype="0" fill="hold" grpId="0" nodeType="afterEffect">
                                  <p:stCondLst>
                                    <p:cond delay="0"/>
                                  </p:stCondLst>
                                  <p:childTnLst>
                                    <p:set>
                                      <p:cBhvr>
                                        <p:cTn id="30" dur="1" fill="hold">
                                          <p:stCondLst>
                                            <p:cond delay="0"/>
                                          </p:stCondLst>
                                        </p:cTn>
                                        <p:tgtEl>
                                          <p:spTgt spid="30832"/>
                                        </p:tgtEl>
                                        <p:attrNameLst>
                                          <p:attrName>style.visibility</p:attrName>
                                        </p:attrNameLst>
                                      </p:cBhvr>
                                      <p:to>
                                        <p:strVal val="visible"/>
                                      </p:to>
                                    </p:set>
                                    <p:animEffect transition="in" filter="fade">
                                      <p:cBhvr>
                                        <p:cTn id="31" dur="500"/>
                                        <p:tgtEl>
                                          <p:spTgt spid="30832"/>
                                        </p:tgtEl>
                                      </p:cBhvr>
                                    </p:animEffect>
                                    <p:anim calcmode="lin" valueType="num">
                                      <p:cBhvr>
                                        <p:cTn id="32" dur="500" fill="hold"/>
                                        <p:tgtEl>
                                          <p:spTgt spid="30832"/>
                                        </p:tgtEl>
                                        <p:attrNameLst>
                                          <p:attrName>ppt_x</p:attrName>
                                        </p:attrNameLst>
                                      </p:cBhvr>
                                      <p:tavLst>
                                        <p:tav tm="0">
                                          <p:val>
                                            <p:strVal val="#ppt_x"/>
                                          </p:val>
                                        </p:tav>
                                        <p:tav tm="100000">
                                          <p:val>
                                            <p:strVal val="#ppt_x"/>
                                          </p:val>
                                        </p:tav>
                                      </p:tavLst>
                                    </p:anim>
                                    <p:anim calcmode="lin" valueType="num">
                                      <p:cBhvr>
                                        <p:cTn id="33" dur="500" fill="hold"/>
                                        <p:tgtEl>
                                          <p:spTgt spid="3083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left)">
                                      <p:cBhvr>
                                        <p:cTn id="41" dur="500"/>
                                        <p:tgtEl>
                                          <p:spTgt spid="50"/>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0836"/>
                                        </p:tgtEl>
                                        <p:attrNameLst>
                                          <p:attrName>style.visibility</p:attrName>
                                        </p:attrNameLst>
                                      </p:cBhvr>
                                      <p:to>
                                        <p:strVal val="visible"/>
                                      </p:to>
                                    </p:set>
                                    <p:animEffect transition="in" filter="wipe(left)">
                                      <p:cBhvr>
                                        <p:cTn id="44" dur="500"/>
                                        <p:tgtEl>
                                          <p:spTgt spid="30836"/>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wipe(left)">
                                      <p:cBhvr>
                                        <p:cTn id="51" dur="500"/>
                                        <p:tgtEl>
                                          <p:spTgt spid="47"/>
                                        </p:tgtEl>
                                      </p:cBhvr>
                                    </p:animEffect>
                                  </p:childTnLst>
                                </p:cTn>
                              </p:par>
                            </p:childTnLst>
                          </p:cTn>
                        </p:par>
                        <p:par>
                          <p:cTn id="52" fill="hold">
                            <p:stCondLst>
                              <p:cond delay="3500"/>
                            </p:stCondLst>
                            <p:childTnLst>
                              <p:par>
                                <p:cTn id="53" presetID="22" presetClass="entr" presetSubtype="8" fill="hold" grpId="0"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500"/>
                                        <p:tgtEl>
                                          <p:spTgt spid="4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wipe(left)">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0836" grpId="0"/>
      <p:bldP spid="50" grpId="0"/>
      <p:bldP spid="47" grpId="0"/>
      <p:bldP spid="48" grpId="0"/>
      <p:bldP spid="30832"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49" name="组合 48"/>
          <p:cNvGrpSpPr/>
          <p:nvPr/>
        </p:nvGrpSpPr>
        <p:grpSpPr>
          <a:xfrm>
            <a:off x="695324" y="1564620"/>
            <a:ext cx="9582096" cy="1712913"/>
            <a:chOff x="695324" y="1564620"/>
            <a:chExt cx="9582096" cy="1712913"/>
          </a:xfrm>
        </p:grpSpPr>
        <p:sp>
          <p:nvSpPr>
            <p:cNvPr id="46" name="任意多边形: 形状 45"/>
            <p:cNvSpPr/>
            <p:nvPr/>
          </p:nvSpPr>
          <p:spPr bwMode="auto">
            <a:xfrm>
              <a:off x="695324" y="1801157"/>
              <a:ext cx="8276838" cy="1181100"/>
            </a:xfrm>
            <a:custGeom>
              <a:avLst/>
              <a:gdLst>
                <a:gd name="connsiteX0" fmla="*/ 0 w 8276838"/>
                <a:gd name="connsiteY0" fmla="*/ 0 h 1181100"/>
                <a:gd name="connsiteX1" fmla="*/ 2394337 w 8276838"/>
                <a:gd name="connsiteY1" fmla="*/ 0 h 1181100"/>
                <a:gd name="connsiteX2" fmla="*/ 4990475 w 8276838"/>
                <a:gd name="connsiteY2" fmla="*/ 0 h 1181100"/>
                <a:gd name="connsiteX3" fmla="*/ 7384812 w 8276838"/>
                <a:gd name="connsiteY3" fmla="*/ 0 h 1181100"/>
                <a:gd name="connsiteX4" fmla="*/ 7875801 w 8276838"/>
                <a:gd name="connsiteY4" fmla="*/ 584200 h 1181100"/>
                <a:gd name="connsiteX5" fmla="*/ 8269342 w 8276838"/>
                <a:gd name="connsiteY5" fmla="*/ 471488 h 1181100"/>
                <a:gd name="connsiteX6" fmla="*/ 8276838 w 8276838"/>
                <a:gd name="connsiteY6" fmla="*/ 477838 h 1181100"/>
                <a:gd name="connsiteX7" fmla="*/ 7883297 w 8276838"/>
                <a:gd name="connsiteY7" fmla="*/ 590550 h 1181100"/>
                <a:gd name="connsiteX8" fmla="*/ 8276838 w 8276838"/>
                <a:gd name="connsiteY8" fmla="*/ 703263 h 1181100"/>
                <a:gd name="connsiteX9" fmla="*/ 8269342 w 8276838"/>
                <a:gd name="connsiteY9" fmla="*/ 709613 h 1181100"/>
                <a:gd name="connsiteX10" fmla="*/ 7875801 w 8276838"/>
                <a:gd name="connsiteY10" fmla="*/ 596900 h 1181100"/>
                <a:gd name="connsiteX11" fmla="*/ 7384812 w 8276838"/>
                <a:gd name="connsiteY11" fmla="*/ 1181100 h 1181100"/>
                <a:gd name="connsiteX12" fmla="*/ 4990475 w 8276838"/>
                <a:gd name="connsiteY12" fmla="*/ 1181100 h 1181100"/>
                <a:gd name="connsiteX13" fmla="*/ 2394337 w 8276838"/>
                <a:gd name="connsiteY13" fmla="*/ 1181100 h 1181100"/>
                <a:gd name="connsiteX14" fmla="*/ 0 w 827683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76838" h="1181100">
                  <a:moveTo>
                    <a:pt x="0" y="0"/>
                  </a:moveTo>
                  <a:lnTo>
                    <a:pt x="2394337" y="0"/>
                  </a:lnTo>
                  <a:lnTo>
                    <a:pt x="4990475" y="0"/>
                  </a:lnTo>
                  <a:lnTo>
                    <a:pt x="7384812" y="0"/>
                  </a:lnTo>
                  <a:lnTo>
                    <a:pt x="7875801" y="584200"/>
                  </a:lnTo>
                  <a:lnTo>
                    <a:pt x="8269342" y="471488"/>
                  </a:lnTo>
                  <a:lnTo>
                    <a:pt x="8276838" y="477838"/>
                  </a:lnTo>
                  <a:lnTo>
                    <a:pt x="7883297" y="590550"/>
                  </a:lnTo>
                  <a:lnTo>
                    <a:pt x="8276838" y="703263"/>
                  </a:lnTo>
                  <a:lnTo>
                    <a:pt x="8269342" y="709613"/>
                  </a:lnTo>
                  <a:lnTo>
                    <a:pt x="7875801" y="596900"/>
                  </a:lnTo>
                  <a:lnTo>
                    <a:pt x="7384812" y="1181100"/>
                  </a:lnTo>
                  <a:lnTo>
                    <a:pt x="4990475" y="1181100"/>
                  </a:lnTo>
                  <a:lnTo>
                    <a:pt x="2394337" y="1181100"/>
                  </a:lnTo>
                  <a:lnTo>
                    <a:pt x="0" y="1181100"/>
                  </a:lnTo>
                  <a:close/>
                </a:path>
              </a:pathLst>
            </a:custGeom>
            <a:solidFill>
              <a:srgbClr val="6AE7FF">
                <a:alpha val="70000"/>
              </a:srgbClr>
            </a:solidFill>
            <a:ln>
              <a:noFill/>
            </a:ln>
          </p:spPr>
          <p:txBody>
            <a:bodyPr wrap="square" anchor="ctr">
              <a:noAutofit/>
            </a:bodyPr>
            <a:lstStyle/>
            <a:p>
              <a:pPr algn="ctr"/>
            </a:p>
          </p:txBody>
        </p:sp>
        <p:grpSp>
          <p:nvGrpSpPr>
            <p:cNvPr id="10" name="Group 4"/>
            <p:cNvGrpSpPr/>
            <p:nvPr/>
          </p:nvGrpSpPr>
          <p:grpSpPr>
            <a:xfrm>
              <a:off x="8931220" y="1564620"/>
              <a:ext cx="1346200" cy="1712913"/>
              <a:chOff x="5494338" y="769938"/>
              <a:chExt cx="1346200" cy="1712913"/>
            </a:xfrm>
            <a:solidFill>
              <a:schemeClr val="accent4"/>
            </a:solidFill>
          </p:grpSpPr>
          <p:sp>
            <p:nvSpPr>
              <p:cNvPr id="41" name="Freeform: Shape 6"/>
              <p:cNvSpPr/>
              <p:nvPr/>
            </p:nvSpPr>
            <p:spPr bwMode="auto">
              <a:xfrm>
                <a:off x="5494338" y="769938"/>
                <a:ext cx="1346200" cy="1712913"/>
              </a:xfrm>
              <a:custGeom>
                <a:avLst/>
                <a:gdLst>
                  <a:gd name="T0" fmla="*/ 598 w 598"/>
                  <a:gd name="T1" fmla="*/ 377 h 760"/>
                  <a:gd name="T2" fmla="*/ 594 w 598"/>
                  <a:gd name="T3" fmla="*/ 374 h 760"/>
                  <a:gd name="T4" fmla="*/ 593 w 598"/>
                  <a:gd name="T5" fmla="*/ 374 h 760"/>
                  <a:gd name="T6" fmla="*/ 588 w 598"/>
                  <a:gd name="T7" fmla="*/ 371 h 760"/>
                  <a:gd name="T8" fmla="*/ 585 w 598"/>
                  <a:gd name="T9" fmla="*/ 372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2 h 760"/>
                  <a:gd name="T24" fmla="*/ 445 w 598"/>
                  <a:gd name="T25" fmla="*/ 325 h 760"/>
                  <a:gd name="T26" fmla="*/ 455 w 598"/>
                  <a:gd name="T27" fmla="*/ 316 h 760"/>
                  <a:gd name="T28" fmla="*/ 470 w 598"/>
                  <a:gd name="T29" fmla="*/ 316 h 760"/>
                  <a:gd name="T30" fmla="*/ 492 w 598"/>
                  <a:gd name="T31" fmla="*/ 304 h 760"/>
                  <a:gd name="T32" fmla="*/ 467 w 598"/>
                  <a:gd name="T33" fmla="*/ 296 h 760"/>
                  <a:gd name="T34" fmla="*/ 444 w 598"/>
                  <a:gd name="T35" fmla="*/ 298 h 760"/>
                  <a:gd name="T36" fmla="*/ 428 w 598"/>
                  <a:gd name="T37" fmla="*/ 8 h 760"/>
                  <a:gd name="T38" fmla="*/ 347 w 598"/>
                  <a:gd name="T39" fmla="*/ 4 h 760"/>
                  <a:gd name="T40" fmla="*/ 332 w 598"/>
                  <a:gd name="T41" fmla="*/ 47 h 760"/>
                  <a:gd name="T42" fmla="*/ 342 w 598"/>
                  <a:gd name="T43" fmla="*/ 47 h 760"/>
                  <a:gd name="T44" fmla="*/ 337 w 598"/>
                  <a:gd name="T45" fmla="*/ 96 h 760"/>
                  <a:gd name="T46" fmla="*/ 324 w 598"/>
                  <a:gd name="T47" fmla="*/ 105 h 760"/>
                  <a:gd name="T48" fmla="*/ 287 w 598"/>
                  <a:gd name="T49" fmla="*/ 341 h 760"/>
                  <a:gd name="T50" fmla="*/ 213 w 598"/>
                  <a:gd name="T51" fmla="*/ 351 h 760"/>
                  <a:gd name="T52" fmla="*/ 85 w 598"/>
                  <a:gd name="T53" fmla="*/ 368 h 760"/>
                  <a:gd name="T54" fmla="*/ 64 w 598"/>
                  <a:gd name="T55" fmla="*/ 241 h 760"/>
                  <a:gd name="T56" fmla="*/ 9 w 598"/>
                  <a:gd name="T57" fmla="*/ 241 h 760"/>
                  <a:gd name="T58" fmla="*/ 0 w 598"/>
                  <a:gd name="T59" fmla="*/ 376 h 760"/>
                  <a:gd name="T60" fmla="*/ 4 w 598"/>
                  <a:gd name="T61" fmla="*/ 377 h 760"/>
                  <a:gd name="T62" fmla="*/ 4 w 598"/>
                  <a:gd name="T63" fmla="*/ 382 h 760"/>
                  <a:gd name="T64" fmla="*/ 0 w 598"/>
                  <a:gd name="T65" fmla="*/ 384 h 760"/>
                  <a:gd name="T66" fmla="*/ 9 w 598"/>
                  <a:gd name="T67" fmla="*/ 518 h 760"/>
                  <a:gd name="T68" fmla="*/ 64 w 598"/>
                  <a:gd name="T69" fmla="*/ 518 h 760"/>
                  <a:gd name="T70" fmla="*/ 85 w 598"/>
                  <a:gd name="T71" fmla="*/ 391 h 760"/>
                  <a:gd name="T72" fmla="*/ 213 w 598"/>
                  <a:gd name="T73" fmla="*/ 408 h 760"/>
                  <a:gd name="T74" fmla="*/ 287 w 598"/>
                  <a:gd name="T75" fmla="*/ 418 h 760"/>
                  <a:gd name="T76" fmla="*/ 324 w 598"/>
                  <a:gd name="T77" fmla="*/ 654 h 760"/>
                  <a:gd name="T78" fmla="*/ 337 w 598"/>
                  <a:gd name="T79" fmla="*/ 663 h 760"/>
                  <a:gd name="T80" fmla="*/ 342 w 598"/>
                  <a:gd name="T81" fmla="*/ 712 h 760"/>
                  <a:gd name="T82" fmla="*/ 332 w 598"/>
                  <a:gd name="T83" fmla="*/ 712 h 760"/>
                  <a:gd name="T84" fmla="*/ 347 w 598"/>
                  <a:gd name="T85" fmla="*/ 755 h 760"/>
                  <a:gd name="T86" fmla="*/ 428 w 598"/>
                  <a:gd name="T87" fmla="*/ 752 h 760"/>
                  <a:gd name="T88" fmla="*/ 444 w 598"/>
                  <a:gd name="T89" fmla="*/ 461 h 760"/>
                  <a:gd name="T90" fmla="*/ 467 w 598"/>
                  <a:gd name="T91" fmla="*/ 463 h 760"/>
                  <a:gd name="T92" fmla="*/ 492 w 598"/>
                  <a:gd name="T93" fmla="*/ 455 h 760"/>
                  <a:gd name="T94" fmla="*/ 470 w 598"/>
                  <a:gd name="T95" fmla="*/ 443 h 760"/>
                  <a:gd name="T96" fmla="*/ 455 w 598"/>
                  <a:gd name="T97" fmla="*/ 443 h 760"/>
                  <a:gd name="T98" fmla="*/ 445 w 598"/>
                  <a:gd name="T99" fmla="*/ 434 h 760"/>
                  <a:gd name="T100" fmla="*/ 446 w 598"/>
                  <a:gd name="T101" fmla="*/ 427 h 760"/>
                  <a:gd name="T102" fmla="*/ 547 w 598"/>
                  <a:gd name="T103" fmla="*/ 429 h 760"/>
                  <a:gd name="T104" fmla="*/ 561 w 598"/>
                  <a:gd name="T105" fmla="*/ 398 h 760"/>
                  <a:gd name="T106" fmla="*/ 566 w 598"/>
                  <a:gd name="T107" fmla="*/ 400 h 760"/>
                  <a:gd name="T108" fmla="*/ 569 w 598"/>
                  <a:gd name="T109" fmla="*/ 452 h 760"/>
                  <a:gd name="T110" fmla="*/ 592 w 598"/>
                  <a:gd name="T111" fmla="*/ 439 h 760"/>
                  <a:gd name="T112" fmla="*/ 582 w 598"/>
                  <a:gd name="T113" fmla="*/ 390 h 760"/>
                  <a:gd name="T114" fmla="*/ 585 w 598"/>
                  <a:gd name="T115" fmla="*/ 387 h 760"/>
                  <a:gd name="T116" fmla="*/ 588 w 598"/>
                  <a:gd name="T117" fmla="*/ 388 h 760"/>
                  <a:gd name="T118" fmla="*/ 593 w 598"/>
                  <a:gd name="T119" fmla="*/ 385 h 760"/>
                  <a:gd name="T120" fmla="*/ 594 w 598"/>
                  <a:gd name="T121" fmla="*/ 385 h 760"/>
                  <a:gd name="T122" fmla="*/ 598 w 598"/>
                  <a:gd name="T123" fmla="*/ 382 h 760"/>
                  <a:gd name="T124" fmla="*/ 598 w 598"/>
                  <a:gd name="T125" fmla="*/ 37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7"/>
                    </a:moveTo>
                    <a:cubicBezTo>
                      <a:pt x="598" y="375"/>
                      <a:pt x="596" y="374"/>
                      <a:pt x="594" y="374"/>
                    </a:cubicBezTo>
                    <a:cubicBezTo>
                      <a:pt x="594" y="374"/>
                      <a:pt x="593" y="374"/>
                      <a:pt x="593" y="374"/>
                    </a:cubicBezTo>
                    <a:cubicBezTo>
                      <a:pt x="592" y="372"/>
                      <a:pt x="590" y="371"/>
                      <a:pt x="588" y="371"/>
                    </a:cubicBezTo>
                    <a:cubicBezTo>
                      <a:pt x="587" y="371"/>
                      <a:pt x="586" y="372"/>
                      <a:pt x="585" y="372"/>
                    </a:cubicBezTo>
                    <a:cubicBezTo>
                      <a:pt x="584" y="371"/>
                      <a:pt x="583" y="370"/>
                      <a:pt x="582" y="369"/>
                    </a:cubicBezTo>
                    <a:cubicBezTo>
                      <a:pt x="588" y="356"/>
                      <a:pt x="598" y="329"/>
                      <a:pt x="592" y="320"/>
                    </a:cubicBezTo>
                    <a:cubicBezTo>
                      <a:pt x="584" y="307"/>
                      <a:pt x="579" y="301"/>
                      <a:pt x="569" y="308"/>
                    </a:cubicBezTo>
                    <a:cubicBezTo>
                      <a:pt x="563" y="312"/>
                      <a:pt x="564" y="341"/>
                      <a:pt x="566" y="360"/>
                    </a:cubicBezTo>
                    <a:cubicBezTo>
                      <a:pt x="564" y="360"/>
                      <a:pt x="563" y="360"/>
                      <a:pt x="561" y="361"/>
                    </a:cubicBezTo>
                    <a:cubicBezTo>
                      <a:pt x="562" y="347"/>
                      <a:pt x="559" y="330"/>
                      <a:pt x="547" y="331"/>
                    </a:cubicBezTo>
                    <a:cubicBezTo>
                      <a:pt x="526" y="331"/>
                      <a:pt x="446" y="332"/>
                      <a:pt x="446" y="332"/>
                    </a:cubicBezTo>
                    <a:cubicBezTo>
                      <a:pt x="446" y="332"/>
                      <a:pt x="446" y="330"/>
                      <a:pt x="445" y="325"/>
                    </a:cubicBezTo>
                    <a:cubicBezTo>
                      <a:pt x="455" y="316"/>
                      <a:pt x="455" y="316"/>
                      <a:pt x="455" y="316"/>
                    </a:cubicBezTo>
                    <a:cubicBezTo>
                      <a:pt x="470" y="316"/>
                      <a:pt x="470" y="316"/>
                      <a:pt x="470" y="316"/>
                    </a:cubicBezTo>
                    <a:cubicBezTo>
                      <a:pt x="479" y="316"/>
                      <a:pt x="492" y="311"/>
                      <a:pt x="492" y="304"/>
                    </a:cubicBezTo>
                    <a:cubicBezTo>
                      <a:pt x="492" y="297"/>
                      <a:pt x="481" y="296"/>
                      <a:pt x="467" y="296"/>
                    </a:cubicBezTo>
                    <a:cubicBezTo>
                      <a:pt x="460" y="296"/>
                      <a:pt x="451" y="297"/>
                      <a:pt x="444" y="298"/>
                    </a:cubicBezTo>
                    <a:cubicBezTo>
                      <a:pt x="441" y="216"/>
                      <a:pt x="431" y="13"/>
                      <a:pt x="428" y="8"/>
                    </a:cubicBezTo>
                    <a:cubicBezTo>
                      <a:pt x="423" y="0"/>
                      <a:pt x="355" y="0"/>
                      <a:pt x="347" y="4"/>
                    </a:cubicBezTo>
                    <a:cubicBezTo>
                      <a:pt x="339" y="8"/>
                      <a:pt x="332" y="47"/>
                      <a:pt x="332" y="47"/>
                    </a:cubicBezTo>
                    <a:cubicBezTo>
                      <a:pt x="342" y="47"/>
                      <a:pt x="342" y="47"/>
                      <a:pt x="342" y="47"/>
                    </a:cubicBezTo>
                    <a:cubicBezTo>
                      <a:pt x="337" y="96"/>
                      <a:pt x="337" y="96"/>
                      <a:pt x="337" y="96"/>
                    </a:cubicBezTo>
                    <a:cubicBezTo>
                      <a:pt x="324" y="105"/>
                      <a:pt x="324" y="105"/>
                      <a:pt x="324" y="105"/>
                    </a:cubicBezTo>
                    <a:cubicBezTo>
                      <a:pt x="287" y="341"/>
                      <a:pt x="287" y="341"/>
                      <a:pt x="287" y="341"/>
                    </a:cubicBezTo>
                    <a:cubicBezTo>
                      <a:pt x="287" y="341"/>
                      <a:pt x="258" y="344"/>
                      <a:pt x="213" y="351"/>
                    </a:cubicBezTo>
                    <a:cubicBezTo>
                      <a:pt x="191" y="355"/>
                      <a:pt x="136" y="362"/>
                      <a:pt x="85" y="368"/>
                    </a:cubicBezTo>
                    <a:cubicBezTo>
                      <a:pt x="64" y="241"/>
                      <a:pt x="64" y="241"/>
                      <a:pt x="64" y="241"/>
                    </a:cubicBezTo>
                    <a:cubicBezTo>
                      <a:pt x="9" y="241"/>
                      <a:pt x="9" y="241"/>
                      <a:pt x="9" y="241"/>
                    </a:cubicBezTo>
                    <a:cubicBezTo>
                      <a:pt x="0" y="376"/>
                      <a:pt x="0" y="376"/>
                      <a:pt x="0" y="376"/>
                    </a:cubicBezTo>
                    <a:cubicBezTo>
                      <a:pt x="4" y="377"/>
                      <a:pt x="4" y="377"/>
                      <a:pt x="4" y="377"/>
                    </a:cubicBezTo>
                    <a:cubicBezTo>
                      <a:pt x="4" y="382"/>
                      <a:pt x="4" y="382"/>
                      <a:pt x="4" y="382"/>
                    </a:cubicBezTo>
                    <a:cubicBezTo>
                      <a:pt x="0" y="384"/>
                      <a:pt x="0" y="384"/>
                      <a:pt x="0" y="384"/>
                    </a:cubicBezTo>
                    <a:cubicBezTo>
                      <a:pt x="9" y="518"/>
                      <a:pt x="9" y="518"/>
                      <a:pt x="9" y="518"/>
                    </a:cubicBezTo>
                    <a:cubicBezTo>
                      <a:pt x="64" y="518"/>
                      <a:pt x="64" y="518"/>
                      <a:pt x="64" y="518"/>
                    </a:cubicBezTo>
                    <a:cubicBezTo>
                      <a:pt x="85" y="391"/>
                      <a:pt x="85" y="391"/>
                      <a:pt x="85" y="391"/>
                    </a:cubicBezTo>
                    <a:cubicBezTo>
                      <a:pt x="136" y="397"/>
                      <a:pt x="191" y="404"/>
                      <a:pt x="213" y="408"/>
                    </a:cubicBezTo>
                    <a:cubicBezTo>
                      <a:pt x="258" y="416"/>
                      <a:pt x="287" y="418"/>
                      <a:pt x="287" y="418"/>
                    </a:cubicBezTo>
                    <a:cubicBezTo>
                      <a:pt x="324" y="654"/>
                      <a:pt x="324" y="654"/>
                      <a:pt x="324" y="654"/>
                    </a:cubicBezTo>
                    <a:cubicBezTo>
                      <a:pt x="337" y="663"/>
                      <a:pt x="337" y="663"/>
                      <a:pt x="337" y="663"/>
                    </a:cubicBezTo>
                    <a:cubicBezTo>
                      <a:pt x="342" y="712"/>
                      <a:pt x="342" y="712"/>
                      <a:pt x="342" y="712"/>
                    </a:cubicBezTo>
                    <a:cubicBezTo>
                      <a:pt x="332" y="712"/>
                      <a:pt x="332" y="712"/>
                      <a:pt x="332" y="712"/>
                    </a:cubicBezTo>
                    <a:cubicBezTo>
                      <a:pt x="332" y="712"/>
                      <a:pt x="339" y="751"/>
                      <a:pt x="347" y="755"/>
                    </a:cubicBezTo>
                    <a:cubicBezTo>
                      <a:pt x="355" y="760"/>
                      <a:pt x="423" y="759"/>
                      <a:pt x="428" y="752"/>
                    </a:cubicBezTo>
                    <a:cubicBezTo>
                      <a:pt x="431" y="746"/>
                      <a:pt x="441" y="543"/>
                      <a:pt x="444" y="461"/>
                    </a:cubicBezTo>
                    <a:cubicBezTo>
                      <a:pt x="451" y="462"/>
                      <a:pt x="460" y="463"/>
                      <a:pt x="467" y="463"/>
                    </a:cubicBezTo>
                    <a:cubicBezTo>
                      <a:pt x="481" y="463"/>
                      <a:pt x="492" y="463"/>
                      <a:pt x="492" y="455"/>
                    </a:cubicBezTo>
                    <a:cubicBezTo>
                      <a:pt x="492" y="448"/>
                      <a:pt x="479" y="443"/>
                      <a:pt x="470" y="443"/>
                    </a:cubicBezTo>
                    <a:cubicBezTo>
                      <a:pt x="462" y="443"/>
                      <a:pt x="455" y="443"/>
                      <a:pt x="455" y="443"/>
                    </a:cubicBezTo>
                    <a:cubicBezTo>
                      <a:pt x="445" y="434"/>
                      <a:pt x="445" y="434"/>
                      <a:pt x="445" y="434"/>
                    </a:cubicBezTo>
                    <a:cubicBezTo>
                      <a:pt x="446" y="430"/>
                      <a:pt x="446" y="427"/>
                      <a:pt x="446" y="427"/>
                    </a:cubicBezTo>
                    <a:cubicBezTo>
                      <a:pt x="446" y="427"/>
                      <a:pt x="526" y="428"/>
                      <a:pt x="547" y="429"/>
                    </a:cubicBezTo>
                    <a:cubicBezTo>
                      <a:pt x="559" y="429"/>
                      <a:pt x="562" y="412"/>
                      <a:pt x="561" y="398"/>
                    </a:cubicBezTo>
                    <a:cubicBezTo>
                      <a:pt x="563" y="399"/>
                      <a:pt x="564" y="399"/>
                      <a:pt x="566" y="400"/>
                    </a:cubicBezTo>
                    <a:cubicBezTo>
                      <a:pt x="564" y="418"/>
                      <a:pt x="563" y="447"/>
                      <a:pt x="569" y="452"/>
                    </a:cubicBezTo>
                    <a:cubicBezTo>
                      <a:pt x="579" y="458"/>
                      <a:pt x="584" y="452"/>
                      <a:pt x="592" y="439"/>
                    </a:cubicBezTo>
                    <a:cubicBezTo>
                      <a:pt x="598" y="430"/>
                      <a:pt x="588" y="404"/>
                      <a:pt x="582" y="390"/>
                    </a:cubicBezTo>
                    <a:cubicBezTo>
                      <a:pt x="583" y="390"/>
                      <a:pt x="584" y="388"/>
                      <a:pt x="585" y="387"/>
                    </a:cubicBezTo>
                    <a:cubicBezTo>
                      <a:pt x="586" y="388"/>
                      <a:pt x="587" y="388"/>
                      <a:pt x="588" y="388"/>
                    </a:cubicBezTo>
                    <a:cubicBezTo>
                      <a:pt x="590" y="388"/>
                      <a:pt x="592" y="387"/>
                      <a:pt x="593" y="385"/>
                    </a:cubicBezTo>
                    <a:cubicBezTo>
                      <a:pt x="593" y="385"/>
                      <a:pt x="594" y="385"/>
                      <a:pt x="594" y="385"/>
                    </a:cubicBezTo>
                    <a:cubicBezTo>
                      <a:pt x="596" y="385"/>
                      <a:pt x="598" y="384"/>
                      <a:pt x="598" y="382"/>
                    </a:cubicBezTo>
                    <a:lnTo>
                      <a:pt x="598" y="377"/>
                    </a:lnTo>
                    <a:close/>
                  </a:path>
                </a:pathLst>
              </a:custGeom>
              <a:solidFill>
                <a:srgbClr val="6AE7FF">
                  <a:alpha val="7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42" name="Oval 7"/>
              <p:cNvSpPr/>
              <p:nvPr/>
            </p:nvSpPr>
            <p:spPr bwMode="auto">
              <a:xfrm>
                <a:off x="6167438" y="147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0" name="组合 49"/>
          <p:cNvGrpSpPr/>
          <p:nvPr/>
        </p:nvGrpSpPr>
        <p:grpSpPr>
          <a:xfrm>
            <a:off x="695325" y="3004008"/>
            <a:ext cx="8826705" cy="1712913"/>
            <a:chOff x="695325" y="3004008"/>
            <a:chExt cx="8826705" cy="1712913"/>
          </a:xfrm>
        </p:grpSpPr>
        <p:sp>
          <p:nvSpPr>
            <p:cNvPr id="47" name="任意多边形: 形状 46"/>
            <p:cNvSpPr/>
            <p:nvPr/>
          </p:nvSpPr>
          <p:spPr bwMode="auto">
            <a:xfrm>
              <a:off x="695325" y="3266583"/>
              <a:ext cx="7495582" cy="1179513"/>
            </a:xfrm>
            <a:custGeom>
              <a:avLst/>
              <a:gdLst>
                <a:gd name="connsiteX0" fmla="*/ 0 w 7495582"/>
                <a:gd name="connsiteY0" fmla="*/ 0 h 1179513"/>
                <a:gd name="connsiteX1" fmla="*/ 2394338 w 7495582"/>
                <a:gd name="connsiteY1" fmla="*/ 0 h 1179513"/>
                <a:gd name="connsiteX2" fmla="*/ 4152732 w 7495582"/>
                <a:gd name="connsiteY2" fmla="*/ 0 h 1179513"/>
                <a:gd name="connsiteX3" fmla="*/ 6547070 w 7495582"/>
                <a:gd name="connsiteY3" fmla="*/ 0 h 1179513"/>
                <a:gd name="connsiteX4" fmla="*/ 7069150 w 7495582"/>
                <a:gd name="connsiteY4" fmla="*/ 582613 h 1179513"/>
                <a:gd name="connsiteX5" fmla="*/ 7487612 w 7495582"/>
                <a:gd name="connsiteY5" fmla="*/ 469900 h 1179513"/>
                <a:gd name="connsiteX6" fmla="*/ 7495582 w 7495582"/>
                <a:gd name="connsiteY6" fmla="*/ 477838 h 1179513"/>
                <a:gd name="connsiteX7" fmla="*/ 7079114 w 7495582"/>
                <a:gd name="connsiteY7" fmla="*/ 590550 h 1179513"/>
                <a:gd name="connsiteX8" fmla="*/ 7495582 w 7495582"/>
                <a:gd name="connsiteY8" fmla="*/ 703263 h 1179513"/>
                <a:gd name="connsiteX9" fmla="*/ 7487612 w 7495582"/>
                <a:gd name="connsiteY9" fmla="*/ 709613 h 1179513"/>
                <a:gd name="connsiteX10" fmla="*/ 7069150 w 7495582"/>
                <a:gd name="connsiteY10" fmla="*/ 596900 h 1179513"/>
                <a:gd name="connsiteX11" fmla="*/ 6547070 w 7495582"/>
                <a:gd name="connsiteY11" fmla="*/ 1179513 h 1179513"/>
                <a:gd name="connsiteX12" fmla="*/ 4152732 w 7495582"/>
                <a:gd name="connsiteY12" fmla="*/ 1179513 h 1179513"/>
                <a:gd name="connsiteX13" fmla="*/ 2394338 w 7495582"/>
                <a:gd name="connsiteY13" fmla="*/ 1179513 h 1179513"/>
                <a:gd name="connsiteX14" fmla="*/ 0 w 7495582"/>
                <a:gd name="connsiteY14" fmla="*/ 1179513 h 1179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495582" h="1179513">
                  <a:moveTo>
                    <a:pt x="0" y="0"/>
                  </a:moveTo>
                  <a:lnTo>
                    <a:pt x="2394338" y="0"/>
                  </a:lnTo>
                  <a:lnTo>
                    <a:pt x="4152732" y="0"/>
                  </a:lnTo>
                  <a:lnTo>
                    <a:pt x="6547070" y="0"/>
                  </a:lnTo>
                  <a:lnTo>
                    <a:pt x="7069150" y="582613"/>
                  </a:lnTo>
                  <a:lnTo>
                    <a:pt x="7487612" y="469900"/>
                  </a:lnTo>
                  <a:lnTo>
                    <a:pt x="7495582" y="477838"/>
                  </a:lnTo>
                  <a:lnTo>
                    <a:pt x="7079114" y="590550"/>
                  </a:lnTo>
                  <a:lnTo>
                    <a:pt x="7495582" y="703263"/>
                  </a:lnTo>
                  <a:lnTo>
                    <a:pt x="7487612" y="709613"/>
                  </a:lnTo>
                  <a:lnTo>
                    <a:pt x="7069150" y="596900"/>
                  </a:lnTo>
                  <a:lnTo>
                    <a:pt x="6547070" y="1179513"/>
                  </a:lnTo>
                  <a:lnTo>
                    <a:pt x="4152732" y="1179513"/>
                  </a:lnTo>
                  <a:lnTo>
                    <a:pt x="2394338" y="1179513"/>
                  </a:lnTo>
                  <a:lnTo>
                    <a:pt x="0" y="1179513"/>
                  </a:lnTo>
                  <a:close/>
                </a:path>
              </a:pathLst>
            </a:custGeom>
            <a:solidFill>
              <a:srgbClr val="6AE7FF">
                <a:alpha val="50000"/>
              </a:srgbClr>
            </a:solidFill>
            <a:ln>
              <a:noFill/>
            </a:ln>
          </p:spPr>
          <p:txBody>
            <a:bodyPr wrap="square" anchor="ctr">
              <a:noAutofit/>
            </a:bodyPr>
            <a:lstStyle/>
            <a:p>
              <a:pPr algn="ctr"/>
            </a:p>
          </p:txBody>
        </p:sp>
        <p:grpSp>
          <p:nvGrpSpPr>
            <p:cNvPr id="11" name="Group 9"/>
            <p:cNvGrpSpPr/>
            <p:nvPr/>
          </p:nvGrpSpPr>
          <p:grpSpPr>
            <a:xfrm>
              <a:off x="8175830" y="3004008"/>
              <a:ext cx="1346200" cy="1712913"/>
              <a:chOff x="4575175" y="2673351"/>
              <a:chExt cx="1346200" cy="1712913"/>
            </a:xfrm>
            <a:solidFill>
              <a:schemeClr val="accent5"/>
            </a:solidFill>
          </p:grpSpPr>
          <p:sp>
            <p:nvSpPr>
              <p:cNvPr id="12" name="Freeform: Shape 11"/>
              <p:cNvSpPr/>
              <p:nvPr/>
            </p:nvSpPr>
            <p:spPr bwMode="auto">
              <a:xfrm>
                <a:off x="4575175" y="2673351"/>
                <a:ext cx="1346200" cy="1712913"/>
              </a:xfrm>
              <a:custGeom>
                <a:avLst/>
                <a:gdLst>
                  <a:gd name="T0" fmla="*/ 598 w 598"/>
                  <a:gd name="T1" fmla="*/ 378 h 760"/>
                  <a:gd name="T2" fmla="*/ 594 w 598"/>
                  <a:gd name="T3" fmla="*/ 374 h 760"/>
                  <a:gd name="T4" fmla="*/ 593 w 598"/>
                  <a:gd name="T5" fmla="*/ 375 h 760"/>
                  <a:gd name="T6" fmla="*/ 588 w 598"/>
                  <a:gd name="T7" fmla="*/ 371 h 760"/>
                  <a:gd name="T8" fmla="*/ 585 w 598"/>
                  <a:gd name="T9" fmla="*/ 373 h 760"/>
                  <a:gd name="T10" fmla="*/ 582 w 598"/>
                  <a:gd name="T11" fmla="*/ 369 h 760"/>
                  <a:gd name="T12" fmla="*/ 592 w 598"/>
                  <a:gd name="T13" fmla="*/ 320 h 760"/>
                  <a:gd name="T14" fmla="*/ 569 w 598"/>
                  <a:gd name="T15" fmla="*/ 308 h 760"/>
                  <a:gd name="T16" fmla="*/ 566 w 598"/>
                  <a:gd name="T17" fmla="*/ 360 h 760"/>
                  <a:gd name="T18" fmla="*/ 561 w 598"/>
                  <a:gd name="T19" fmla="*/ 361 h 760"/>
                  <a:gd name="T20" fmla="*/ 547 w 598"/>
                  <a:gd name="T21" fmla="*/ 331 h 760"/>
                  <a:gd name="T22" fmla="*/ 446 w 598"/>
                  <a:gd name="T23" fmla="*/ 333 h 760"/>
                  <a:gd name="T24" fmla="*/ 445 w 598"/>
                  <a:gd name="T25" fmla="*/ 325 h 760"/>
                  <a:gd name="T26" fmla="*/ 455 w 598"/>
                  <a:gd name="T27" fmla="*/ 316 h 760"/>
                  <a:gd name="T28" fmla="*/ 470 w 598"/>
                  <a:gd name="T29" fmla="*/ 316 h 760"/>
                  <a:gd name="T30" fmla="*/ 492 w 598"/>
                  <a:gd name="T31" fmla="*/ 304 h 760"/>
                  <a:gd name="T32" fmla="*/ 467 w 598"/>
                  <a:gd name="T33" fmla="*/ 297 h 760"/>
                  <a:gd name="T34" fmla="*/ 444 w 598"/>
                  <a:gd name="T35" fmla="*/ 299 h 760"/>
                  <a:gd name="T36" fmla="*/ 428 w 598"/>
                  <a:gd name="T37" fmla="*/ 8 h 760"/>
                  <a:gd name="T38" fmla="*/ 347 w 598"/>
                  <a:gd name="T39" fmla="*/ 4 h 760"/>
                  <a:gd name="T40" fmla="*/ 332 w 598"/>
                  <a:gd name="T41" fmla="*/ 47 h 760"/>
                  <a:gd name="T42" fmla="*/ 342 w 598"/>
                  <a:gd name="T43" fmla="*/ 47 h 760"/>
                  <a:gd name="T44" fmla="*/ 337 w 598"/>
                  <a:gd name="T45" fmla="*/ 97 h 760"/>
                  <a:gd name="T46" fmla="*/ 324 w 598"/>
                  <a:gd name="T47" fmla="*/ 105 h 760"/>
                  <a:gd name="T48" fmla="*/ 287 w 598"/>
                  <a:gd name="T49" fmla="*/ 341 h 760"/>
                  <a:gd name="T50" fmla="*/ 213 w 598"/>
                  <a:gd name="T51" fmla="*/ 352 h 760"/>
                  <a:gd name="T52" fmla="*/ 85 w 598"/>
                  <a:gd name="T53" fmla="*/ 368 h 760"/>
                  <a:gd name="T54" fmla="*/ 64 w 598"/>
                  <a:gd name="T55" fmla="*/ 242 h 760"/>
                  <a:gd name="T56" fmla="*/ 9 w 598"/>
                  <a:gd name="T57" fmla="*/ 242 h 760"/>
                  <a:gd name="T58" fmla="*/ 0 w 598"/>
                  <a:gd name="T59" fmla="*/ 376 h 760"/>
                  <a:gd name="T60" fmla="*/ 4 w 598"/>
                  <a:gd name="T61" fmla="*/ 378 h 760"/>
                  <a:gd name="T62" fmla="*/ 4 w 598"/>
                  <a:gd name="T63" fmla="*/ 382 h 760"/>
                  <a:gd name="T64" fmla="*/ 0 w 598"/>
                  <a:gd name="T65" fmla="*/ 384 h 760"/>
                  <a:gd name="T66" fmla="*/ 9 w 598"/>
                  <a:gd name="T67" fmla="*/ 518 h 760"/>
                  <a:gd name="T68" fmla="*/ 64 w 598"/>
                  <a:gd name="T69" fmla="*/ 518 h 760"/>
                  <a:gd name="T70" fmla="*/ 85 w 598"/>
                  <a:gd name="T71" fmla="*/ 392 h 760"/>
                  <a:gd name="T72" fmla="*/ 213 w 598"/>
                  <a:gd name="T73" fmla="*/ 408 h 760"/>
                  <a:gd name="T74" fmla="*/ 287 w 598"/>
                  <a:gd name="T75" fmla="*/ 419 h 760"/>
                  <a:gd name="T76" fmla="*/ 324 w 598"/>
                  <a:gd name="T77" fmla="*/ 655 h 760"/>
                  <a:gd name="T78" fmla="*/ 337 w 598"/>
                  <a:gd name="T79" fmla="*/ 663 h 760"/>
                  <a:gd name="T80" fmla="*/ 342 w 598"/>
                  <a:gd name="T81" fmla="*/ 713 h 760"/>
                  <a:gd name="T82" fmla="*/ 332 w 598"/>
                  <a:gd name="T83" fmla="*/ 713 h 760"/>
                  <a:gd name="T84" fmla="*/ 347 w 598"/>
                  <a:gd name="T85" fmla="*/ 756 h 760"/>
                  <a:gd name="T86" fmla="*/ 428 w 598"/>
                  <a:gd name="T87" fmla="*/ 752 h 760"/>
                  <a:gd name="T88" fmla="*/ 444 w 598"/>
                  <a:gd name="T89" fmla="*/ 461 h 760"/>
                  <a:gd name="T90" fmla="*/ 467 w 598"/>
                  <a:gd name="T91" fmla="*/ 463 h 760"/>
                  <a:gd name="T92" fmla="*/ 492 w 598"/>
                  <a:gd name="T93" fmla="*/ 456 h 760"/>
                  <a:gd name="T94" fmla="*/ 470 w 598"/>
                  <a:gd name="T95" fmla="*/ 444 h 760"/>
                  <a:gd name="T96" fmla="*/ 455 w 598"/>
                  <a:gd name="T97" fmla="*/ 444 h 760"/>
                  <a:gd name="T98" fmla="*/ 445 w 598"/>
                  <a:gd name="T99" fmla="*/ 435 h 760"/>
                  <a:gd name="T100" fmla="*/ 446 w 598"/>
                  <a:gd name="T101" fmla="*/ 427 h 760"/>
                  <a:gd name="T102" fmla="*/ 547 w 598"/>
                  <a:gd name="T103" fmla="*/ 429 h 760"/>
                  <a:gd name="T104" fmla="*/ 561 w 598"/>
                  <a:gd name="T105" fmla="*/ 399 h 760"/>
                  <a:gd name="T106" fmla="*/ 566 w 598"/>
                  <a:gd name="T107" fmla="*/ 400 h 760"/>
                  <a:gd name="T108" fmla="*/ 569 w 598"/>
                  <a:gd name="T109" fmla="*/ 452 h 760"/>
                  <a:gd name="T110" fmla="*/ 592 w 598"/>
                  <a:gd name="T111" fmla="*/ 440 h 760"/>
                  <a:gd name="T112" fmla="*/ 582 w 598"/>
                  <a:gd name="T113" fmla="*/ 391 h 760"/>
                  <a:gd name="T114" fmla="*/ 585 w 598"/>
                  <a:gd name="T115" fmla="*/ 387 h 760"/>
                  <a:gd name="T116" fmla="*/ 588 w 598"/>
                  <a:gd name="T117" fmla="*/ 389 h 760"/>
                  <a:gd name="T118" fmla="*/ 593 w 598"/>
                  <a:gd name="T119" fmla="*/ 385 h 760"/>
                  <a:gd name="T120" fmla="*/ 594 w 598"/>
                  <a:gd name="T121" fmla="*/ 386 h 760"/>
                  <a:gd name="T122" fmla="*/ 598 w 598"/>
                  <a:gd name="T123" fmla="*/ 382 h 760"/>
                  <a:gd name="T124" fmla="*/ 598 w 598"/>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8" h="760">
                    <a:moveTo>
                      <a:pt x="598" y="378"/>
                    </a:moveTo>
                    <a:cubicBezTo>
                      <a:pt x="598" y="376"/>
                      <a:pt x="596" y="374"/>
                      <a:pt x="594" y="374"/>
                    </a:cubicBezTo>
                    <a:cubicBezTo>
                      <a:pt x="594" y="374"/>
                      <a:pt x="593" y="374"/>
                      <a:pt x="593" y="375"/>
                    </a:cubicBezTo>
                    <a:cubicBezTo>
                      <a:pt x="592" y="373"/>
                      <a:pt x="590" y="371"/>
                      <a:pt x="588" y="371"/>
                    </a:cubicBezTo>
                    <a:cubicBezTo>
                      <a:pt x="587" y="371"/>
                      <a:pt x="586" y="372"/>
                      <a:pt x="585" y="373"/>
                    </a:cubicBezTo>
                    <a:cubicBezTo>
                      <a:pt x="584" y="371"/>
                      <a:pt x="583" y="370"/>
                      <a:pt x="582" y="369"/>
                    </a:cubicBezTo>
                    <a:cubicBezTo>
                      <a:pt x="588" y="356"/>
                      <a:pt x="598" y="330"/>
                      <a:pt x="592" y="320"/>
                    </a:cubicBezTo>
                    <a:cubicBezTo>
                      <a:pt x="584" y="307"/>
                      <a:pt x="579" y="301"/>
                      <a:pt x="569" y="308"/>
                    </a:cubicBezTo>
                    <a:cubicBezTo>
                      <a:pt x="563" y="312"/>
                      <a:pt x="564" y="341"/>
                      <a:pt x="566" y="360"/>
                    </a:cubicBezTo>
                    <a:cubicBezTo>
                      <a:pt x="564" y="360"/>
                      <a:pt x="563" y="361"/>
                      <a:pt x="561" y="361"/>
                    </a:cubicBezTo>
                    <a:cubicBezTo>
                      <a:pt x="562" y="347"/>
                      <a:pt x="559" y="331"/>
                      <a:pt x="547" y="331"/>
                    </a:cubicBezTo>
                    <a:cubicBezTo>
                      <a:pt x="526" y="332"/>
                      <a:pt x="446" y="333"/>
                      <a:pt x="446" y="333"/>
                    </a:cubicBezTo>
                    <a:cubicBezTo>
                      <a:pt x="446" y="333"/>
                      <a:pt x="446" y="330"/>
                      <a:pt x="445" y="325"/>
                    </a:cubicBezTo>
                    <a:cubicBezTo>
                      <a:pt x="455" y="316"/>
                      <a:pt x="455" y="316"/>
                      <a:pt x="455" y="316"/>
                    </a:cubicBezTo>
                    <a:cubicBezTo>
                      <a:pt x="470" y="316"/>
                      <a:pt x="470" y="316"/>
                      <a:pt x="470" y="316"/>
                    </a:cubicBezTo>
                    <a:cubicBezTo>
                      <a:pt x="479" y="316"/>
                      <a:pt x="492" y="311"/>
                      <a:pt x="492" y="304"/>
                    </a:cubicBezTo>
                    <a:cubicBezTo>
                      <a:pt x="492" y="297"/>
                      <a:pt x="481" y="297"/>
                      <a:pt x="467" y="297"/>
                    </a:cubicBezTo>
                    <a:cubicBezTo>
                      <a:pt x="460" y="297"/>
                      <a:pt x="451" y="298"/>
                      <a:pt x="444" y="299"/>
                    </a:cubicBezTo>
                    <a:cubicBezTo>
                      <a:pt x="441" y="217"/>
                      <a:pt x="431" y="14"/>
                      <a:pt x="428" y="8"/>
                    </a:cubicBezTo>
                    <a:cubicBezTo>
                      <a:pt x="423" y="1"/>
                      <a:pt x="355" y="0"/>
                      <a:pt x="347" y="4"/>
                    </a:cubicBezTo>
                    <a:cubicBezTo>
                      <a:pt x="339" y="9"/>
                      <a:pt x="332" y="47"/>
                      <a:pt x="332" y="47"/>
                    </a:cubicBezTo>
                    <a:cubicBezTo>
                      <a:pt x="342" y="47"/>
                      <a:pt x="342" y="47"/>
                      <a:pt x="342" y="47"/>
                    </a:cubicBezTo>
                    <a:cubicBezTo>
                      <a:pt x="337" y="97"/>
                      <a:pt x="337" y="97"/>
                      <a:pt x="337" y="97"/>
                    </a:cubicBezTo>
                    <a:cubicBezTo>
                      <a:pt x="324" y="105"/>
                      <a:pt x="324" y="105"/>
                      <a:pt x="324" y="105"/>
                    </a:cubicBezTo>
                    <a:cubicBezTo>
                      <a:pt x="287" y="341"/>
                      <a:pt x="287" y="341"/>
                      <a:pt x="287" y="341"/>
                    </a:cubicBezTo>
                    <a:cubicBezTo>
                      <a:pt x="287" y="341"/>
                      <a:pt x="258" y="344"/>
                      <a:pt x="213" y="352"/>
                    </a:cubicBezTo>
                    <a:cubicBezTo>
                      <a:pt x="191" y="355"/>
                      <a:pt x="136" y="362"/>
                      <a:pt x="85" y="368"/>
                    </a:cubicBezTo>
                    <a:cubicBezTo>
                      <a:pt x="64" y="242"/>
                      <a:pt x="64" y="242"/>
                      <a:pt x="64" y="242"/>
                    </a:cubicBezTo>
                    <a:cubicBezTo>
                      <a:pt x="9" y="242"/>
                      <a:pt x="9" y="242"/>
                      <a:pt x="9" y="242"/>
                    </a:cubicBezTo>
                    <a:cubicBezTo>
                      <a:pt x="0" y="376"/>
                      <a:pt x="0" y="376"/>
                      <a:pt x="0" y="376"/>
                    </a:cubicBezTo>
                    <a:cubicBezTo>
                      <a:pt x="4" y="378"/>
                      <a:pt x="4" y="378"/>
                      <a:pt x="4" y="378"/>
                    </a:cubicBezTo>
                    <a:cubicBezTo>
                      <a:pt x="4" y="382"/>
                      <a:pt x="4" y="382"/>
                      <a:pt x="4" y="382"/>
                    </a:cubicBezTo>
                    <a:cubicBezTo>
                      <a:pt x="0" y="384"/>
                      <a:pt x="0" y="384"/>
                      <a:pt x="0" y="384"/>
                    </a:cubicBezTo>
                    <a:cubicBezTo>
                      <a:pt x="9" y="518"/>
                      <a:pt x="9" y="518"/>
                      <a:pt x="9" y="518"/>
                    </a:cubicBezTo>
                    <a:cubicBezTo>
                      <a:pt x="64" y="518"/>
                      <a:pt x="64" y="518"/>
                      <a:pt x="64" y="518"/>
                    </a:cubicBezTo>
                    <a:cubicBezTo>
                      <a:pt x="85" y="392"/>
                      <a:pt x="85" y="392"/>
                      <a:pt x="85" y="392"/>
                    </a:cubicBezTo>
                    <a:cubicBezTo>
                      <a:pt x="136" y="398"/>
                      <a:pt x="191" y="405"/>
                      <a:pt x="213" y="408"/>
                    </a:cubicBezTo>
                    <a:cubicBezTo>
                      <a:pt x="258" y="416"/>
                      <a:pt x="287" y="419"/>
                      <a:pt x="287" y="419"/>
                    </a:cubicBezTo>
                    <a:cubicBezTo>
                      <a:pt x="324" y="655"/>
                      <a:pt x="324" y="655"/>
                      <a:pt x="324" y="655"/>
                    </a:cubicBezTo>
                    <a:cubicBezTo>
                      <a:pt x="337" y="663"/>
                      <a:pt x="337" y="663"/>
                      <a:pt x="337" y="663"/>
                    </a:cubicBezTo>
                    <a:cubicBezTo>
                      <a:pt x="342" y="713"/>
                      <a:pt x="342" y="713"/>
                      <a:pt x="342" y="713"/>
                    </a:cubicBezTo>
                    <a:cubicBezTo>
                      <a:pt x="332" y="713"/>
                      <a:pt x="332" y="713"/>
                      <a:pt x="332" y="713"/>
                    </a:cubicBezTo>
                    <a:cubicBezTo>
                      <a:pt x="332" y="713"/>
                      <a:pt x="339" y="751"/>
                      <a:pt x="347" y="756"/>
                    </a:cubicBezTo>
                    <a:cubicBezTo>
                      <a:pt x="355" y="760"/>
                      <a:pt x="423" y="759"/>
                      <a:pt x="428" y="752"/>
                    </a:cubicBezTo>
                    <a:cubicBezTo>
                      <a:pt x="431" y="746"/>
                      <a:pt x="441" y="543"/>
                      <a:pt x="444" y="461"/>
                    </a:cubicBezTo>
                    <a:cubicBezTo>
                      <a:pt x="451" y="462"/>
                      <a:pt x="460" y="463"/>
                      <a:pt x="467" y="463"/>
                    </a:cubicBezTo>
                    <a:cubicBezTo>
                      <a:pt x="481" y="463"/>
                      <a:pt x="492" y="463"/>
                      <a:pt x="492" y="456"/>
                    </a:cubicBezTo>
                    <a:cubicBezTo>
                      <a:pt x="492" y="449"/>
                      <a:pt x="479" y="444"/>
                      <a:pt x="470" y="444"/>
                    </a:cubicBezTo>
                    <a:cubicBezTo>
                      <a:pt x="462" y="444"/>
                      <a:pt x="455" y="444"/>
                      <a:pt x="455" y="444"/>
                    </a:cubicBezTo>
                    <a:cubicBezTo>
                      <a:pt x="445" y="435"/>
                      <a:pt x="445" y="435"/>
                      <a:pt x="445" y="435"/>
                    </a:cubicBezTo>
                    <a:cubicBezTo>
                      <a:pt x="446" y="430"/>
                      <a:pt x="446" y="427"/>
                      <a:pt x="446" y="427"/>
                    </a:cubicBezTo>
                    <a:cubicBezTo>
                      <a:pt x="446" y="427"/>
                      <a:pt x="526" y="428"/>
                      <a:pt x="547" y="429"/>
                    </a:cubicBezTo>
                    <a:cubicBezTo>
                      <a:pt x="559" y="429"/>
                      <a:pt x="562" y="413"/>
                      <a:pt x="561" y="399"/>
                    </a:cubicBezTo>
                    <a:cubicBezTo>
                      <a:pt x="563" y="399"/>
                      <a:pt x="564" y="400"/>
                      <a:pt x="566" y="400"/>
                    </a:cubicBezTo>
                    <a:cubicBezTo>
                      <a:pt x="564" y="419"/>
                      <a:pt x="563" y="448"/>
                      <a:pt x="569" y="452"/>
                    </a:cubicBezTo>
                    <a:cubicBezTo>
                      <a:pt x="579" y="459"/>
                      <a:pt x="584" y="453"/>
                      <a:pt x="592" y="440"/>
                    </a:cubicBezTo>
                    <a:cubicBezTo>
                      <a:pt x="598" y="430"/>
                      <a:pt x="588" y="404"/>
                      <a:pt x="582" y="391"/>
                    </a:cubicBezTo>
                    <a:cubicBezTo>
                      <a:pt x="583" y="390"/>
                      <a:pt x="584" y="389"/>
                      <a:pt x="585" y="387"/>
                    </a:cubicBezTo>
                    <a:cubicBezTo>
                      <a:pt x="586" y="388"/>
                      <a:pt x="587" y="389"/>
                      <a:pt x="588" y="389"/>
                    </a:cubicBezTo>
                    <a:cubicBezTo>
                      <a:pt x="590" y="389"/>
                      <a:pt x="592" y="387"/>
                      <a:pt x="593" y="385"/>
                    </a:cubicBezTo>
                    <a:cubicBezTo>
                      <a:pt x="593" y="386"/>
                      <a:pt x="594" y="386"/>
                      <a:pt x="594" y="386"/>
                    </a:cubicBezTo>
                    <a:cubicBezTo>
                      <a:pt x="596" y="386"/>
                      <a:pt x="598" y="384"/>
                      <a:pt x="598" y="382"/>
                    </a:cubicBezTo>
                    <a:lnTo>
                      <a:pt x="598" y="378"/>
                    </a:lnTo>
                    <a:close/>
                  </a:path>
                </a:pathLst>
              </a:custGeom>
              <a:solidFill>
                <a:srgbClr val="6AE7FF">
                  <a:alpha val="5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3" name="Oval 12"/>
              <p:cNvSpPr/>
              <p:nvPr/>
            </p:nvSpPr>
            <p:spPr bwMode="auto">
              <a:xfrm>
                <a:off x="5257800" y="3386138"/>
                <a:ext cx="290512" cy="287338"/>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grpSp>
        <p:nvGrpSpPr>
          <p:cNvPr id="51" name="组合 50"/>
          <p:cNvGrpSpPr/>
          <p:nvPr/>
        </p:nvGrpSpPr>
        <p:grpSpPr>
          <a:xfrm>
            <a:off x="695325" y="4443391"/>
            <a:ext cx="10182525" cy="1712913"/>
            <a:chOff x="695325" y="4443391"/>
            <a:chExt cx="10182525" cy="1712913"/>
          </a:xfrm>
        </p:grpSpPr>
        <p:sp>
          <p:nvSpPr>
            <p:cNvPr id="48" name="任意多边形: 形状 47"/>
            <p:cNvSpPr/>
            <p:nvPr/>
          </p:nvSpPr>
          <p:spPr bwMode="auto">
            <a:xfrm>
              <a:off x="695325" y="4709603"/>
              <a:ext cx="8864088" cy="1181100"/>
            </a:xfrm>
            <a:custGeom>
              <a:avLst/>
              <a:gdLst>
                <a:gd name="connsiteX0" fmla="*/ 0 w 8864088"/>
                <a:gd name="connsiteY0" fmla="*/ 0 h 1181100"/>
                <a:gd name="connsiteX1" fmla="*/ 2394338 w 8864088"/>
                <a:gd name="connsiteY1" fmla="*/ 0 h 1181100"/>
                <a:gd name="connsiteX2" fmla="*/ 5639398 w 8864088"/>
                <a:gd name="connsiteY2" fmla="*/ 0 h 1181100"/>
                <a:gd name="connsiteX3" fmla="*/ 8033736 w 8864088"/>
                <a:gd name="connsiteY3" fmla="*/ 0 h 1181100"/>
                <a:gd name="connsiteX4" fmla="*/ 8492179 w 8864088"/>
                <a:gd name="connsiteY4" fmla="*/ 582613 h 1181100"/>
                <a:gd name="connsiteX5" fmla="*/ 8858565 w 8864088"/>
                <a:gd name="connsiteY5" fmla="*/ 471488 h 1181100"/>
                <a:gd name="connsiteX6" fmla="*/ 8864088 w 8864088"/>
                <a:gd name="connsiteY6" fmla="*/ 479425 h 1181100"/>
                <a:gd name="connsiteX7" fmla="*/ 8501385 w 8864088"/>
                <a:gd name="connsiteY7" fmla="*/ 590550 h 1181100"/>
                <a:gd name="connsiteX8" fmla="*/ 8864088 w 8864088"/>
                <a:gd name="connsiteY8" fmla="*/ 703263 h 1181100"/>
                <a:gd name="connsiteX9" fmla="*/ 8858565 w 8864088"/>
                <a:gd name="connsiteY9" fmla="*/ 711200 h 1181100"/>
                <a:gd name="connsiteX10" fmla="*/ 8492179 w 8864088"/>
                <a:gd name="connsiteY10" fmla="*/ 598488 h 1181100"/>
                <a:gd name="connsiteX11" fmla="*/ 8033736 w 8864088"/>
                <a:gd name="connsiteY11" fmla="*/ 1181100 h 1181100"/>
                <a:gd name="connsiteX12" fmla="*/ 5639398 w 8864088"/>
                <a:gd name="connsiteY12" fmla="*/ 1181100 h 1181100"/>
                <a:gd name="connsiteX13" fmla="*/ 2394338 w 8864088"/>
                <a:gd name="connsiteY13" fmla="*/ 1181100 h 1181100"/>
                <a:gd name="connsiteX14" fmla="*/ 0 w 8864088"/>
                <a:gd name="connsiteY14" fmla="*/ 118110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64088" h="1181100">
                  <a:moveTo>
                    <a:pt x="0" y="0"/>
                  </a:moveTo>
                  <a:lnTo>
                    <a:pt x="2394338" y="0"/>
                  </a:lnTo>
                  <a:lnTo>
                    <a:pt x="5639398" y="0"/>
                  </a:lnTo>
                  <a:lnTo>
                    <a:pt x="8033736" y="0"/>
                  </a:lnTo>
                  <a:lnTo>
                    <a:pt x="8492179" y="582613"/>
                  </a:lnTo>
                  <a:lnTo>
                    <a:pt x="8858565" y="471488"/>
                  </a:lnTo>
                  <a:lnTo>
                    <a:pt x="8864088" y="479425"/>
                  </a:lnTo>
                  <a:lnTo>
                    <a:pt x="8501385" y="590550"/>
                  </a:lnTo>
                  <a:lnTo>
                    <a:pt x="8864088" y="703263"/>
                  </a:lnTo>
                  <a:lnTo>
                    <a:pt x="8858565" y="711200"/>
                  </a:lnTo>
                  <a:lnTo>
                    <a:pt x="8492179" y="598488"/>
                  </a:lnTo>
                  <a:lnTo>
                    <a:pt x="8033736" y="1181100"/>
                  </a:lnTo>
                  <a:lnTo>
                    <a:pt x="5639398" y="1181100"/>
                  </a:lnTo>
                  <a:lnTo>
                    <a:pt x="2394338" y="1181100"/>
                  </a:lnTo>
                  <a:lnTo>
                    <a:pt x="0" y="1181100"/>
                  </a:lnTo>
                  <a:close/>
                </a:path>
              </a:pathLst>
            </a:custGeom>
            <a:solidFill>
              <a:srgbClr val="6AE7FF">
                <a:alpha val="30000"/>
              </a:srgbClr>
            </a:solidFill>
            <a:ln>
              <a:noFill/>
            </a:ln>
          </p:spPr>
          <p:txBody>
            <a:bodyPr wrap="square" anchor="ctr">
              <a:noAutofit/>
            </a:bodyPr>
            <a:lstStyle/>
            <a:p>
              <a:pPr algn="ctr"/>
            </a:p>
          </p:txBody>
        </p:sp>
        <p:grpSp>
          <p:nvGrpSpPr>
            <p:cNvPr id="14" name="Group 14"/>
            <p:cNvGrpSpPr/>
            <p:nvPr/>
          </p:nvGrpSpPr>
          <p:grpSpPr>
            <a:xfrm>
              <a:off x="9528475" y="4443391"/>
              <a:ext cx="1349375" cy="1712913"/>
              <a:chOff x="6200775" y="4576763"/>
              <a:chExt cx="1349375" cy="1712913"/>
            </a:xfrm>
            <a:solidFill>
              <a:schemeClr val="accent6"/>
            </a:solidFill>
          </p:grpSpPr>
          <p:sp>
            <p:nvSpPr>
              <p:cNvPr id="15" name="Freeform: Shape 16"/>
              <p:cNvSpPr/>
              <p:nvPr/>
            </p:nvSpPr>
            <p:spPr bwMode="auto">
              <a:xfrm>
                <a:off x="6200775" y="4576763"/>
                <a:ext cx="1349375" cy="1712913"/>
              </a:xfrm>
              <a:custGeom>
                <a:avLst/>
                <a:gdLst>
                  <a:gd name="T0" fmla="*/ 598 w 599"/>
                  <a:gd name="T1" fmla="*/ 378 h 760"/>
                  <a:gd name="T2" fmla="*/ 595 w 599"/>
                  <a:gd name="T3" fmla="*/ 375 h 760"/>
                  <a:gd name="T4" fmla="*/ 593 w 599"/>
                  <a:gd name="T5" fmla="*/ 375 h 760"/>
                  <a:gd name="T6" fmla="*/ 589 w 599"/>
                  <a:gd name="T7" fmla="*/ 372 h 760"/>
                  <a:gd name="T8" fmla="*/ 585 w 599"/>
                  <a:gd name="T9" fmla="*/ 373 h 760"/>
                  <a:gd name="T10" fmla="*/ 583 w 599"/>
                  <a:gd name="T11" fmla="*/ 370 h 760"/>
                  <a:gd name="T12" fmla="*/ 593 w 599"/>
                  <a:gd name="T13" fmla="*/ 321 h 760"/>
                  <a:gd name="T14" fmla="*/ 570 w 599"/>
                  <a:gd name="T15" fmla="*/ 308 h 760"/>
                  <a:gd name="T16" fmla="*/ 567 w 599"/>
                  <a:gd name="T17" fmla="*/ 360 h 760"/>
                  <a:gd name="T18" fmla="*/ 562 w 599"/>
                  <a:gd name="T19" fmla="*/ 362 h 760"/>
                  <a:gd name="T20" fmla="*/ 547 w 599"/>
                  <a:gd name="T21" fmla="*/ 331 h 760"/>
                  <a:gd name="T22" fmla="*/ 446 w 599"/>
                  <a:gd name="T23" fmla="*/ 333 h 760"/>
                  <a:gd name="T24" fmla="*/ 446 w 599"/>
                  <a:gd name="T25" fmla="*/ 326 h 760"/>
                  <a:gd name="T26" fmla="*/ 455 w 599"/>
                  <a:gd name="T27" fmla="*/ 317 h 760"/>
                  <a:gd name="T28" fmla="*/ 471 w 599"/>
                  <a:gd name="T29" fmla="*/ 317 h 760"/>
                  <a:gd name="T30" fmla="*/ 493 w 599"/>
                  <a:gd name="T31" fmla="*/ 305 h 760"/>
                  <a:gd name="T32" fmla="*/ 468 w 599"/>
                  <a:gd name="T33" fmla="*/ 297 h 760"/>
                  <a:gd name="T34" fmla="*/ 445 w 599"/>
                  <a:gd name="T35" fmla="*/ 299 h 760"/>
                  <a:gd name="T36" fmla="*/ 428 w 599"/>
                  <a:gd name="T37" fmla="*/ 8 h 760"/>
                  <a:gd name="T38" fmla="*/ 348 w 599"/>
                  <a:gd name="T39" fmla="*/ 5 h 760"/>
                  <a:gd name="T40" fmla="*/ 333 w 599"/>
                  <a:gd name="T41" fmla="*/ 48 h 760"/>
                  <a:gd name="T42" fmla="*/ 343 w 599"/>
                  <a:gd name="T43" fmla="*/ 48 h 760"/>
                  <a:gd name="T44" fmla="*/ 337 w 599"/>
                  <a:gd name="T45" fmla="*/ 97 h 760"/>
                  <a:gd name="T46" fmla="*/ 324 w 599"/>
                  <a:gd name="T47" fmla="*/ 106 h 760"/>
                  <a:gd name="T48" fmla="*/ 287 w 599"/>
                  <a:gd name="T49" fmla="*/ 342 h 760"/>
                  <a:gd name="T50" fmla="*/ 214 w 599"/>
                  <a:gd name="T51" fmla="*/ 352 h 760"/>
                  <a:gd name="T52" fmla="*/ 85 w 599"/>
                  <a:gd name="T53" fmla="*/ 369 h 760"/>
                  <a:gd name="T54" fmla="*/ 65 w 599"/>
                  <a:gd name="T55" fmla="*/ 242 h 760"/>
                  <a:gd name="T56" fmla="*/ 9 w 599"/>
                  <a:gd name="T57" fmla="*/ 242 h 760"/>
                  <a:gd name="T58" fmla="*/ 0 w 599"/>
                  <a:gd name="T59" fmla="*/ 376 h 760"/>
                  <a:gd name="T60" fmla="*/ 5 w 599"/>
                  <a:gd name="T61" fmla="*/ 378 h 760"/>
                  <a:gd name="T62" fmla="*/ 5 w 599"/>
                  <a:gd name="T63" fmla="*/ 383 h 760"/>
                  <a:gd name="T64" fmla="*/ 0 w 599"/>
                  <a:gd name="T65" fmla="*/ 384 h 760"/>
                  <a:gd name="T66" fmla="*/ 9 w 599"/>
                  <a:gd name="T67" fmla="*/ 519 h 760"/>
                  <a:gd name="T68" fmla="*/ 65 w 599"/>
                  <a:gd name="T69" fmla="*/ 519 h 760"/>
                  <a:gd name="T70" fmla="*/ 85 w 599"/>
                  <a:gd name="T71" fmla="*/ 392 h 760"/>
                  <a:gd name="T72" fmla="*/ 214 w 599"/>
                  <a:gd name="T73" fmla="*/ 409 h 760"/>
                  <a:gd name="T74" fmla="*/ 287 w 599"/>
                  <a:gd name="T75" fmla="*/ 419 h 760"/>
                  <a:gd name="T76" fmla="*/ 324 w 599"/>
                  <a:gd name="T77" fmla="*/ 655 h 760"/>
                  <a:gd name="T78" fmla="*/ 337 w 599"/>
                  <a:gd name="T79" fmla="*/ 664 h 760"/>
                  <a:gd name="T80" fmla="*/ 343 w 599"/>
                  <a:gd name="T81" fmla="*/ 713 h 760"/>
                  <a:gd name="T82" fmla="*/ 333 w 599"/>
                  <a:gd name="T83" fmla="*/ 713 h 760"/>
                  <a:gd name="T84" fmla="*/ 348 w 599"/>
                  <a:gd name="T85" fmla="*/ 756 h 760"/>
                  <a:gd name="T86" fmla="*/ 428 w 599"/>
                  <a:gd name="T87" fmla="*/ 752 h 760"/>
                  <a:gd name="T88" fmla="*/ 445 w 599"/>
                  <a:gd name="T89" fmla="*/ 462 h 760"/>
                  <a:gd name="T90" fmla="*/ 468 w 599"/>
                  <a:gd name="T91" fmla="*/ 464 h 760"/>
                  <a:gd name="T92" fmla="*/ 493 w 599"/>
                  <a:gd name="T93" fmla="*/ 456 h 760"/>
                  <a:gd name="T94" fmla="*/ 471 w 599"/>
                  <a:gd name="T95" fmla="*/ 444 h 760"/>
                  <a:gd name="T96" fmla="*/ 455 w 599"/>
                  <a:gd name="T97" fmla="*/ 444 h 760"/>
                  <a:gd name="T98" fmla="*/ 446 w 599"/>
                  <a:gd name="T99" fmla="*/ 435 h 760"/>
                  <a:gd name="T100" fmla="*/ 446 w 599"/>
                  <a:gd name="T101" fmla="*/ 428 h 760"/>
                  <a:gd name="T102" fmla="*/ 547 w 599"/>
                  <a:gd name="T103" fmla="*/ 429 h 760"/>
                  <a:gd name="T104" fmla="*/ 562 w 599"/>
                  <a:gd name="T105" fmla="*/ 399 h 760"/>
                  <a:gd name="T106" fmla="*/ 567 w 599"/>
                  <a:gd name="T107" fmla="*/ 400 h 760"/>
                  <a:gd name="T108" fmla="*/ 570 w 599"/>
                  <a:gd name="T109" fmla="*/ 452 h 760"/>
                  <a:gd name="T110" fmla="*/ 593 w 599"/>
                  <a:gd name="T111" fmla="*/ 440 h 760"/>
                  <a:gd name="T112" fmla="*/ 583 w 599"/>
                  <a:gd name="T113" fmla="*/ 391 h 760"/>
                  <a:gd name="T114" fmla="*/ 585 w 599"/>
                  <a:gd name="T115" fmla="*/ 388 h 760"/>
                  <a:gd name="T116" fmla="*/ 589 w 599"/>
                  <a:gd name="T117" fmla="*/ 389 h 760"/>
                  <a:gd name="T118" fmla="*/ 593 w 599"/>
                  <a:gd name="T119" fmla="*/ 386 h 760"/>
                  <a:gd name="T120" fmla="*/ 595 w 599"/>
                  <a:gd name="T121" fmla="*/ 386 h 760"/>
                  <a:gd name="T122" fmla="*/ 598 w 599"/>
                  <a:gd name="T123" fmla="*/ 383 h 760"/>
                  <a:gd name="T124" fmla="*/ 598 w 599"/>
                  <a:gd name="T125" fmla="*/ 37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760">
                    <a:moveTo>
                      <a:pt x="598" y="378"/>
                    </a:moveTo>
                    <a:cubicBezTo>
                      <a:pt x="598" y="376"/>
                      <a:pt x="597" y="375"/>
                      <a:pt x="595" y="375"/>
                    </a:cubicBezTo>
                    <a:cubicBezTo>
                      <a:pt x="594" y="375"/>
                      <a:pt x="594" y="375"/>
                      <a:pt x="593" y="375"/>
                    </a:cubicBezTo>
                    <a:cubicBezTo>
                      <a:pt x="593" y="373"/>
                      <a:pt x="591" y="372"/>
                      <a:pt x="589" y="372"/>
                    </a:cubicBezTo>
                    <a:cubicBezTo>
                      <a:pt x="587" y="372"/>
                      <a:pt x="586" y="372"/>
                      <a:pt x="585" y="373"/>
                    </a:cubicBezTo>
                    <a:cubicBezTo>
                      <a:pt x="585" y="372"/>
                      <a:pt x="584" y="370"/>
                      <a:pt x="583" y="370"/>
                    </a:cubicBezTo>
                    <a:cubicBezTo>
                      <a:pt x="588" y="356"/>
                      <a:pt x="599" y="330"/>
                      <a:pt x="593" y="321"/>
                    </a:cubicBezTo>
                    <a:cubicBezTo>
                      <a:pt x="584" y="308"/>
                      <a:pt x="580" y="302"/>
                      <a:pt x="570" y="308"/>
                    </a:cubicBezTo>
                    <a:cubicBezTo>
                      <a:pt x="563" y="313"/>
                      <a:pt x="565" y="342"/>
                      <a:pt x="567" y="360"/>
                    </a:cubicBezTo>
                    <a:cubicBezTo>
                      <a:pt x="565" y="361"/>
                      <a:pt x="563" y="361"/>
                      <a:pt x="562" y="362"/>
                    </a:cubicBezTo>
                    <a:cubicBezTo>
                      <a:pt x="562" y="348"/>
                      <a:pt x="560" y="331"/>
                      <a:pt x="547" y="331"/>
                    </a:cubicBezTo>
                    <a:cubicBezTo>
                      <a:pt x="526" y="332"/>
                      <a:pt x="446" y="333"/>
                      <a:pt x="446" y="333"/>
                    </a:cubicBezTo>
                    <a:cubicBezTo>
                      <a:pt x="446" y="333"/>
                      <a:pt x="446" y="330"/>
                      <a:pt x="446" y="326"/>
                    </a:cubicBezTo>
                    <a:cubicBezTo>
                      <a:pt x="455" y="317"/>
                      <a:pt x="455" y="317"/>
                      <a:pt x="455" y="317"/>
                    </a:cubicBezTo>
                    <a:cubicBezTo>
                      <a:pt x="471" y="317"/>
                      <a:pt x="471" y="317"/>
                      <a:pt x="471" y="317"/>
                    </a:cubicBezTo>
                    <a:cubicBezTo>
                      <a:pt x="479" y="317"/>
                      <a:pt x="493" y="312"/>
                      <a:pt x="493" y="305"/>
                    </a:cubicBezTo>
                    <a:cubicBezTo>
                      <a:pt x="493" y="297"/>
                      <a:pt x="481" y="297"/>
                      <a:pt x="468" y="297"/>
                    </a:cubicBezTo>
                    <a:cubicBezTo>
                      <a:pt x="461" y="297"/>
                      <a:pt x="452" y="298"/>
                      <a:pt x="445" y="299"/>
                    </a:cubicBezTo>
                    <a:cubicBezTo>
                      <a:pt x="441" y="217"/>
                      <a:pt x="432" y="14"/>
                      <a:pt x="428" y="8"/>
                    </a:cubicBezTo>
                    <a:cubicBezTo>
                      <a:pt x="424" y="1"/>
                      <a:pt x="356" y="0"/>
                      <a:pt x="348" y="5"/>
                    </a:cubicBezTo>
                    <a:cubicBezTo>
                      <a:pt x="340" y="9"/>
                      <a:pt x="333" y="48"/>
                      <a:pt x="333" y="48"/>
                    </a:cubicBezTo>
                    <a:cubicBezTo>
                      <a:pt x="343" y="48"/>
                      <a:pt x="343" y="48"/>
                      <a:pt x="343" y="48"/>
                    </a:cubicBezTo>
                    <a:cubicBezTo>
                      <a:pt x="337" y="97"/>
                      <a:pt x="337" y="97"/>
                      <a:pt x="337" y="97"/>
                    </a:cubicBezTo>
                    <a:cubicBezTo>
                      <a:pt x="324" y="106"/>
                      <a:pt x="324" y="106"/>
                      <a:pt x="324" y="106"/>
                    </a:cubicBezTo>
                    <a:cubicBezTo>
                      <a:pt x="287" y="342"/>
                      <a:pt x="287" y="342"/>
                      <a:pt x="287" y="342"/>
                    </a:cubicBezTo>
                    <a:cubicBezTo>
                      <a:pt x="287" y="342"/>
                      <a:pt x="259" y="344"/>
                      <a:pt x="214" y="352"/>
                    </a:cubicBezTo>
                    <a:cubicBezTo>
                      <a:pt x="192" y="356"/>
                      <a:pt x="136" y="363"/>
                      <a:pt x="85" y="369"/>
                    </a:cubicBezTo>
                    <a:cubicBezTo>
                      <a:pt x="65" y="242"/>
                      <a:pt x="65" y="242"/>
                      <a:pt x="65" y="242"/>
                    </a:cubicBezTo>
                    <a:cubicBezTo>
                      <a:pt x="9" y="242"/>
                      <a:pt x="9" y="242"/>
                      <a:pt x="9" y="242"/>
                    </a:cubicBezTo>
                    <a:cubicBezTo>
                      <a:pt x="0" y="376"/>
                      <a:pt x="0" y="376"/>
                      <a:pt x="0" y="376"/>
                    </a:cubicBezTo>
                    <a:cubicBezTo>
                      <a:pt x="5" y="378"/>
                      <a:pt x="5" y="378"/>
                      <a:pt x="5" y="378"/>
                    </a:cubicBezTo>
                    <a:cubicBezTo>
                      <a:pt x="5" y="383"/>
                      <a:pt x="5" y="383"/>
                      <a:pt x="5" y="383"/>
                    </a:cubicBezTo>
                    <a:cubicBezTo>
                      <a:pt x="0" y="384"/>
                      <a:pt x="0" y="384"/>
                      <a:pt x="0" y="384"/>
                    </a:cubicBezTo>
                    <a:cubicBezTo>
                      <a:pt x="9" y="519"/>
                      <a:pt x="9" y="519"/>
                      <a:pt x="9" y="519"/>
                    </a:cubicBezTo>
                    <a:cubicBezTo>
                      <a:pt x="65" y="519"/>
                      <a:pt x="65" y="519"/>
                      <a:pt x="65" y="519"/>
                    </a:cubicBezTo>
                    <a:cubicBezTo>
                      <a:pt x="85" y="392"/>
                      <a:pt x="85" y="392"/>
                      <a:pt x="85" y="392"/>
                    </a:cubicBezTo>
                    <a:cubicBezTo>
                      <a:pt x="136" y="398"/>
                      <a:pt x="192" y="405"/>
                      <a:pt x="214" y="409"/>
                    </a:cubicBezTo>
                    <a:cubicBezTo>
                      <a:pt x="259" y="416"/>
                      <a:pt x="287" y="419"/>
                      <a:pt x="287" y="419"/>
                    </a:cubicBezTo>
                    <a:cubicBezTo>
                      <a:pt x="324" y="655"/>
                      <a:pt x="324" y="655"/>
                      <a:pt x="324" y="655"/>
                    </a:cubicBezTo>
                    <a:cubicBezTo>
                      <a:pt x="337" y="664"/>
                      <a:pt x="337" y="664"/>
                      <a:pt x="337" y="664"/>
                    </a:cubicBezTo>
                    <a:cubicBezTo>
                      <a:pt x="343" y="713"/>
                      <a:pt x="343" y="713"/>
                      <a:pt x="343" y="713"/>
                    </a:cubicBezTo>
                    <a:cubicBezTo>
                      <a:pt x="333" y="713"/>
                      <a:pt x="333" y="713"/>
                      <a:pt x="333" y="713"/>
                    </a:cubicBezTo>
                    <a:cubicBezTo>
                      <a:pt x="333" y="713"/>
                      <a:pt x="340" y="752"/>
                      <a:pt x="348" y="756"/>
                    </a:cubicBezTo>
                    <a:cubicBezTo>
                      <a:pt x="356" y="760"/>
                      <a:pt x="424" y="760"/>
                      <a:pt x="428" y="752"/>
                    </a:cubicBezTo>
                    <a:cubicBezTo>
                      <a:pt x="432" y="747"/>
                      <a:pt x="441" y="544"/>
                      <a:pt x="445" y="462"/>
                    </a:cubicBezTo>
                    <a:cubicBezTo>
                      <a:pt x="452" y="463"/>
                      <a:pt x="461" y="464"/>
                      <a:pt x="468" y="464"/>
                    </a:cubicBezTo>
                    <a:cubicBezTo>
                      <a:pt x="481" y="464"/>
                      <a:pt x="493" y="463"/>
                      <a:pt x="493" y="456"/>
                    </a:cubicBezTo>
                    <a:cubicBezTo>
                      <a:pt x="493" y="449"/>
                      <a:pt x="479" y="444"/>
                      <a:pt x="471" y="444"/>
                    </a:cubicBezTo>
                    <a:cubicBezTo>
                      <a:pt x="463" y="444"/>
                      <a:pt x="455" y="444"/>
                      <a:pt x="455" y="444"/>
                    </a:cubicBezTo>
                    <a:cubicBezTo>
                      <a:pt x="446" y="435"/>
                      <a:pt x="446" y="435"/>
                      <a:pt x="446" y="435"/>
                    </a:cubicBezTo>
                    <a:cubicBezTo>
                      <a:pt x="446" y="430"/>
                      <a:pt x="446" y="428"/>
                      <a:pt x="446" y="428"/>
                    </a:cubicBezTo>
                    <a:cubicBezTo>
                      <a:pt x="446" y="428"/>
                      <a:pt x="526" y="429"/>
                      <a:pt x="547" y="429"/>
                    </a:cubicBezTo>
                    <a:cubicBezTo>
                      <a:pt x="560" y="430"/>
                      <a:pt x="562" y="413"/>
                      <a:pt x="562" y="399"/>
                    </a:cubicBezTo>
                    <a:cubicBezTo>
                      <a:pt x="563" y="400"/>
                      <a:pt x="565" y="400"/>
                      <a:pt x="567" y="400"/>
                    </a:cubicBezTo>
                    <a:cubicBezTo>
                      <a:pt x="565" y="419"/>
                      <a:pt x="563" y="448"/>
                      <a:pt x="570" y="452"/>
                    </a:cubicBezTo>
                    <a:cubicBezTo>
                      <a:pt x="580" y="459"/>
                      <a:pt x="584" y="453"/>
                      <a:pt x="593" y="440"/>
                    </a:cubicBezTo>
                    <a:cubicBezTo>
                      <a:pt x="599" y="431"/>
                      <a:pt x="589" y="404"/>
                      <a:pt x="583" y="391"/>
                    </a:cubicBezTo>
                    <a:cubicBezTo>
                      <a:pt x="584" y="390"/>
                      <a:pt x="585" y="389"/>
                      <a:pt x="585" y="388"/>
                    </a:cubicBezTo>
                    <a:cubicBezTo>
                      <a:pt x="586" y="388"/>
                      <a:pt x="587" y="389"/>
                      <a:pt x="589" y="389"/>
                    </a:cubicBezTo>
                    <a:cubicBezTo>
                      <a:pt x="591" y="389"/>
                      <a:pt x="593" y="388"/>
                      <a:pt x="593" y="386"/>
                    </a:cubicBezTo>
                    <a:cubicBezTo>
                      <a:pt x="594" y="386"/>
                      <a:pt x="594" y="386"/>
                      <a:pt x="595" y="386"/>
                    </a:cubicBezTo>
                    <a:cubicBezTo>
                      <a:pt x="597" y="386"/>
                      <a:pt x="598" y="385"/>
                      <a:pt x="598" y="383"/>
                    </a:cubicBezTo>
                    <a:lnTo>
                      <a:pt x="598" y="378"/>
                    </a:lnTo>
                    <a:close/>
                  </a:path>
                </a:pathLst>
              </a:custGeom>
              <a:solidFill>
                <a:srgbClr val="6AE7FF">
                  <a:alpha val="30000"/>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6" name="Oval 17"/>
              <p:cNvSpPr/>
              <p:nvPr/>
            </p:nvSpPr>
            <p:spPr bwMode="auto">
              <a:xfrm>
                <a:off x="6878638" y="5289551"/>
                <a:ext cx="290512" cy="290513"/>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grpSp>
      <p:sp>
        <p:nvSpPr>
          <p:cNvPr id="66" name="statistics-on-laptop_82095"/>
          <p:cNvSpPr>
            <a:spLocks noChangeAspect="1"/>
          </p:cNvSpPr>
          <p:nvPr/>
        </p:nvSpPr>
        <p:spPr bwMode="auto">
          <a:xfrm>
            <a:off x="987388" y="1992703"/>
            <a:ext cx="798009" cy="798006"/>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chemeClr val="bg1"/>
          </a:solidFill>
          <a:ln>
            <a:noFill/>
          </a:ln>
        </p:spPr>
        <p:txBody>
          <a:bodyPr/>
          <a:lstStyle/>
          <a:p>
            <a:endParaRPr lang="zh-CN" altLang="en-US"/>
          </a:p>
        </p:txBody>
      </p:sp>
      <p:sp>
        <p:nvSpPr>
          <p:cNvPr id="64" name="statistics-on-laptop_82095"/>
          <p:cNvSpPr>
            <a:spLocks noChangeAspect="1"/>
          </p:cNvSpPr>
          <p:nvPr/>
        </p:nvSpPr>
        <p:spPr bwMode="auto">
          <a:xfrm>
            <a:off x="1000770" y="3457334"/>
            <a:ext cx="771246" cy="798009"/>
          </a:xfrm>
          <a:custGeom>
            <a:avLst/>
            <a:gdLst>
              <a:gd name="connsiteX0" fmla="*/ 94055 w 317452"/>
              <a:gd name="connsiteY0" fmla="*/ 135965 h 328468"/>
              <a:gd name="connsiteX1" fmla="*/ 94407 w 317452"/>
              <a:gd name="connsiteY1" fmla="*/ 136055 h 328468"/>
              <a:gd name="connsiteX2" fmla="*/ 104825 w 317452"/>
              <a:gd name="connsiteY2" fmla="*/ 158537 h 328468"/>
              <a:gd name="connsiteX3" fmla="*/ 106109 w 317452"/>
              <a:gd name="connsiteY3" fmla="*/ 161308 h 328468"/>
              <a:gd name="connsiteX4" fmla="*/ 98162 w 317452"/>
              <a:gd name="connsiteY4" fmla="*/ 160053 h 328468"/>
              <a:gd name="connsiteX5" fmla="*/ 96849 w 317452"/>
              <a:gd name="connsiteY5" fmla="*/ 160053 h 328468"/>
              <a:gd name="connsiteX6" fmla="*/ 92911 w 317452"/>
              <a:gd name="connsiteY6" fmla="*/ 137630 h 328468"/>
              <a:gd name="connsiteX7" fmla="*/ 93506 w 317452"/>
              <a:gd name="connsiteY7" fmla="*/ 136765 h 328468"/>
              <a:gd name="connsiteX8" fmla="*/ 39496 w 317452"/>
              <a:gd name="connsiteY8" fmla="*/ 115887 h 328468"/>
              <a:gd name="connsiteX9" fmla="*/ 51437 w 317452"/>
              <a:gd name="connsiteY9" fmla="*/ 165488 h 328468"/>
              <a:gd name="connsiteX10" fmla="*/ 48784 w 317452"/>
              <a:gd name="connsiteY10" fmla="*/ 166793 h 328468"/>
              <a:gd name="connsiteX11" fmla="*/ 47457 w 317452"/>
              <a:gd name="connsiteY11" fmla="*/ 170709 h 328468"/>
              <a:gd name="connsiteX12" fmla="*/ 48784 w 317452"/>
              <a:gd name="connsiteY12" fmla="*/ 173319 h 328468"/>
              <a:gd name="connsiteX13" fmla="*/ 52764 w 317452"/>
              <a:gd name="connsiteY13" fmla="*/ 175930 h 328468"/>
              <a:gd name="connsiteX14" fmla="*/ 55418 w 317452"/>
              <a:gd name="connsiteY14" fmla="*/ 174625 h 328468"/>
              <a:gd name="connsiteX15" fmla="*/ 87263 w 317452"/>
              <a:gd name="connsiteY15" fmla="*/ 216393 h 328468"/>
              <a:gd name="connsiteX16" fmla="*/ 55418 w 317452"/>
              <a:gd name="connsiteY16" fmla="*/ 230752 h 328468"/>
              <a:gd name="connsiteX17" fmla="*/ 38169 w 317452"/>
              <a:gd name="connsiteY17" fmla="*/ 224225 h 328468"/>
              <a:gd name="connsiteX18" fmla="*/ 1017 w 317452"/>
              <a:gd name="connsiteY18" fmla="*/ 147214 h 328468"/>
              <a:gd name="connsiteX19" fmla="*/ 7651 w 317452"/>
              <a:gd name="connsiteY19" fmla="*/ 128940 h 328468"/>
              <a:gd name="connsiteX20" fmla="*/ 39496 w 317452"/>
              <a:gd name="connsiteY20" fmla="*/ 115887 h 328468"/>
              <a:gd name="connsiteX21" fmla="*/ 63900 w 317452"/>
              <a:gd name="connsiteY21" fmla="*/ 106627 h 328468"/>
              <a:gd name="connsiteX22" fmla="*/ 71807 w 317452"/>
              <a:gd name="connsiteY22" fmla="*/ 114982 h 328468"/>
              <a:gd name="connsiteX23" fmla="*/ 81033 w 317452"/>
              <a:gd name="connsiteY23" fmla="*/ 133331 h 328468"/>
              <a:gd name="connsiteX24" fmla="*/ 87623 w 317452"/>
              <a:gd name="connsiteY24" fmla="*/ 130710 h 328468"/>
              <a:gd name="connsiteX25" fmla="*/ 95803 w 317452"/>
              <a:gd name="connsiteY25" fmla="*/ 133422 h 328468"/>
              <a:gd name="connsiteX26" fmla="*/ 94055 w 317452"/>
              <a:gd name="connsiteY26" fmla="*/ 135965 h 328468"/>
              <a:gd name="connsiteX27" fmla="*/ 89115 w 317452"/>
              <a:gd name="connsiteY27" fmla="*/ 134702 h 328468"/>
              <a:gd name="connsiteX28" fmla="*/ 83823 w 317452"/>
              <a:gd name="connsiteY28" fmla="*/ 137407 h 328468"/>
              <a:gd name="connsiteX29" fmla="*/ 82500 w 317452"/>
              <a:gd name="connsiteY29" fmla="*/ 137407 h 328468"/>
              <a:gd name="connsiteX30" fmla="*/ 97053 w 317452"/>
              <a:gd name="connsiteY30" fmla="*/ 169863 h 328468"/>
              <a:gd name="connsiteX31" fmla="*/ 98375 w 317452"/>
              <a:gd name="connsiteY31" fmla="*/ 169863 h 328468"/>
              <a:gd name="connsiteX32" fmla="*/ 103667 w 317452"/>
              <a:gd name="connsiteY32" fmla="*/ 167158 h 328468"/>
              <a:gd name="connsiteX33" fmla="*/ 106313 w 317452"/>
              <a:gd name="connsiteY33" fmla="*/ 161749 h 328468"/>
              <a:gd name="connsiteX34" fmla="*/ 106109 w 317452"/>
              <a:gd name="connsiteY34" fmla="*/ 161308 h 328468"/>
              <a:gd name="connsiteX35" fmla="*/ 109648 w 317452"/>
              <a:gd name="connsiteY35" fmla="*/ 161866 h 328468"/>
              <a:gd name="connsiteX36" fmla="*/ 110272 w 317452"/>
              <a:gd name="connsiteY36" fmla="*/ 161402 h 328468"/>
              <a:gd name="connsiteX37" fmla="*/ 110522 w 317452"/>
              <a:gd name="connsiteY37" fmla="*/ 164622 h 328468"/>
              <a:gd name="connsiteX38" fmla="*/ 106074 w 317452"/>
              <a:gd name="connsiteY38" fmla="*/ 170028 h 328468"/>
              <a:gd name="connsiteX39" fmla="*/ 99484 w 317452"/>
              <a:gd name="connsiteY39" fmla="*/ 172650 h 328468"/>
              <a:gd name="connsiteX40" fmla="*/ 107391 w 317452"/>
              <a:gd name="connsiteY40" fmla="*/ 192309 h 328468"/>
              <a:gd name="connsiteX41" fmla="*/ 100802 w 317452"/>
              <a:gd name="connsiteY41" fmla="*/ 211968 h 328468"/>
              <a:gd name="connsiteX42" fmla="*/ 91576 w 317452"/>
              <a:gd name="connsiteY42" fmla="*/ 215900 h 328468"/>
              <a:gd name="connsiteX43" fmla="*/ 59946 w 317452"/>
              <a:gd name="connsiteY43" fmla="*/ 172650 h 328468"/>
              <a:gd name="connsiteX44" fmla="*/ 62582 w 317452"/>
              <a:gd name="connsiteY44" fmla="*/ 171339 h 328468"/>
              <a:gd name="connsiteX45" fmla="*/ 63900 w 317452"/>
              <a:gd name="connsiteY45" fmla="*/ 166097 h 328468"/>
              <a:gd name="connsiteX46" fmla="*/ 62582 w 317452"/>
              <a:gd name="connsiteY46" fmla="*/ 163475 h 328468"/>
              <a:gd name="connsiteX47" fmla="*/ 58628 w 317452"/>
              <a:gd name="connsiteY47" fmla="*/ 162165 h 328468"/>
              <a:gd name="connsiteX48" fmla="*/ 54674 w 317452"/>
              <a:gd name="connsiteY48" fmla="*/ 163475 h 328468"/>
              <a:gd name="connsiteX49" fmla="*/ 42813 w 317452"/>
              <a:gd name="connsiteY49" fmla="*/ 111051 h 328468"/>
              <a:gd name="connsiteX50" fmla="*/ 52038 w 317452"/>
              <a:gd name="connsiteY50" fmla="*/ 107119 h 328468"/>
              <a:gd name="connsiteX51" fmla="*/ 63900 w 317452"/>
              <a:gd name="connsiteY51" fmla="*/ 106627 h 328468"/>
              <a:gd name="connsiteX52" fmla="*/ 221560 w 317452"/>
              <a:gd name="connsiteY52" fmla="*/ 67725 h 328468"/>
              <a:gd name="connsiteX53" fmla="*/ 239938 w 317452"/>
              <a:gd name="connsiteY53" fmla="*/ 67725 h 328468"/>
              <a:gd name="connsiteX54" fmla="*/ 249127 w 317452"/>
              <a:gd name="connsiteY54" fmla="*/ 90147 h 328468"/>
              <a:gd name="connsiteX55" fmla="*/ 249127 w 317452"/>
              <a:gd name="connsiteY55" fmla="*/ 99380 h 328468"/>
              <a:gd name="connsiteX56" fmla="*/ 259629 w 317452"/>
              <a:gd name="connsiteY56" fmla="*/ 162691 h 328468"/>
              <a:gd name="connsiteX57" fmla="*/ 300324 w 317452"/>
              <a:gd name="connsiteY57" fmla="*/ 193027 h 328468"/>
              <a:gd name="connsiteX58" fmla="*/ 304262 w 317452"/>
              <a:gd name="connsiteY58" fmla="*/ 215450 h 328468"/>
              <a:gd name="connsiteX59" fmla="*/ 283258 w 317452"/>
              <a:gd name="connsiteY59" fmla="*/ 219407 h 328468"/>
              <a:gd name="connsiteX60" fmla="*/ 281946 w 317452"/>
              <a:gd name="connsiteY60" fmla="*/ 218088 h 328468"/>
              <a:gd name="connsiteX61" fmla="*/ 236000 w 317452"/>
              <a:gd name="connsiteY61" fmla="*/ 185113 h 328468"/>
              <a:gd name="connsiteX62" fmla="*/ 229436 w 317452"/>
              <a:gd name="connsiteY62" fmla="*/ 174562 h 328468"/>
              <a:gd name="connsiteX63" fmla="*/ 224185 w 317452"/>
              <a:gd name="connsiteY63" fmla="*/ 145544 h 328468"/>
              <a:gd name="connsiteX64" fmla="*/ 196617 w 317452"/>
              <a:gd name="connsiteY64" fmla="*/ 194346 h 328468"/>
              <a:gd name="connsiteX65" fmla="*/ 229436 w 317452"/>
              <a:gd name="connsiteY65" fmla="*/ 243148 h 328468"/>
              <a:gd name="connsiteX66" fmla="*/ 230749 w 317452"/>
              <a:gd name="connsiteY66" fmla="*/ 265571 h 328468"/>
              <a:gd name="connsiteX67" fmla="*/ 195305 w 317452"/>
              <a:gd name="connsiteY67" fmla="*/ 318329 h 328468"/>
              <a:gd name="connsiteX68" fmla="*/ 169050 w 317452"/>
              <a:gd name="connsiteY68" fmla="*/ 323605 h 328468"/>
              <a:gd name="connsiteX69" fmla="*/ 167737 w 317452"/>
              <a:gd name="connsiteY69" fmla="*/ 323605 h 328468"/>
              <a:gd name="connsiteX70" fmla="*/ 162486 w 317452"/>
              <a:gd name="connsiteY70" fmla="*/ 297226 h 328468"/>
              <a:gd name="connsiteX71" fmla="*/ 191366 w 317452"/>
              <a:gd name="connsiteY71" fmla="*/ 255019 h 328468"/>
              <a:gd name="connsiteX72" fmla="*/ 167737 w 317452"/>
              <a:gd name="connsiteY72" fmla="*/ 220726 h 328468"/>
              <a:gd name="connsiteX73" fmla="*/ 70594 w 317452"/>
              <a:gd name="connsiteY73" fmla="*/ 322286 h 328468"/>
              <a:gd name="connsiteX74" fmla="*/ 46965 w 317452"/>
              <a:gd name="connsiteY74" fmla="*/ 326243 h 328468"/>
              <a:gd name="connsiteX75" fmla="*/ 44339 w 317452"/>
              <a:gd name="connsiteY75" fmla="*/ 322286 h 328468"/>
              <a:gd name="connsiteX76" fmla="*/ 43027 w 317452"/>
              <a:gd name="connsiteY76" fmla="*/ 295907 h 328468"/>
              <a:gd name="connsiteX77" fmla="*/ 144108 w 317452"/>
              <a:gd name="connsiteY77" fmla="*/ 189070 h 328468"/>
              <a:gd name="connsiteX78" fmla="*/ 148046 w 317452"/>
              <a:gd name="connsiteY78" fmla="*/ 177200 h 328468"/>
              <a:gd name="connsiteX79" fmla="*/ 190054 w 317452"/>
              <a:gd name="connsiteY79" fmla="*/ 103337 h 328468"/>
              <a:gd name="connsiteX80" fmla="*/ 151984 w 317452"/>
              <a:gd name="connsiteY80" fmla="*/ 107294 h 328468"/>
              <a:gd name="connsiteX81" fmla="*/ 119166 w 317452"/>
              <a:gd name="connsiteY81" fmla="*/ 154777 h 328468"/>
              <a:gd name="connsiteX82" fmla="*/ 110272 w 317452"/>
              <a:gd name="connsiteY82" fmla="*/ 161402 h 328468"/>
              <a:gd name="connsiteX83" fmla="*/ 110027 w 317452"/>
              <a:gd name="connsiteY83" fmla="*/ 158233 h 328468"/>
              <a:gd name="connsiteX84" fmla="*/ 99484 w 317452"/>
              <a:gd name="connsiteY84" fmla="*/ 134642 h 328468"/>
              <a:gd name="connsiteX85" fmla="*/ 95803 w 317452"/>
              <a:gd name="connsiteY85" fmla="*/ 133422 h 328468"/>
              <a:gd name="connsiteX86" fmla="*/ 97670 w 317452"/>
              <a:gd name="connsiteY86" fmla="*/ 130706 h 328468"/>
              <a:gd name="connsiteX87" fmla="*/ 130980 w 317452"/>
              <a:gd name="connsiteY87" fmla="*/ 82234 h 328468"/>
              <a:gd name="connsiteX88" fmla="*/ 141482 w 317452"/>
              <a:gd name="connsiteY88" fmla="*/ 75639 h 328468"/>
              <a:gd name="connsiteX89" fmla="*/ 221560 w 317452"/>
              <a:gd name="connsiteY89" fmla="*/ 67725 h 328468"/>
              <a:gd name="connsiteX90" fmla="*/ 276970 w 317452"/>
              <a:gd name="connsiteY90" fmla="*/ 0 h 328468"/>
              <a:gd name="connsiteX91" fmla="*/ 317452 w 317452"/>
              <a:gd name="connsiteY91" fmla="*/ 39688 h 328468"/>
              <a:gd name="connsiteX92" fmla="*/ 276970 w 317452"/>
              <a:gd name="connsiteY92" fmla="*/ 79376 h 328468"/>
              <a:gd name="connsiteX93" fmla="*/ 236488 w 317452"/>
              <a:gd name="connsiteY93" fmla="*/ 39688 h 328468"/>
              <a:gd name="connsiteX94" fmla="*/ 276970 w 317452"/>
              <a:gd name="connsiteY94" fmla="*/ 0 h 32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17452" h="328468">
                <a:moveTo>
                  <a:pt x="94055" y="135965"/>
                </a:moveTo>
                <a:lnTo>
                  <a:pt x="94407" y="136055"/>
                </a:lnTo>
                <a:cubicBezTo>
                  <a:pt x="100360" y="148902"/>
                  <a:pt x="103337" y="155325"/>
                  <a:pt x="104825" y="158537"/>
                </a:cubicBezTo>
                <a:lnTo>
                  <a:pt x="106109" y="161308"/>
                </a:lnTo>
                <a:lnTo>
                  <a:pt x="98162" y="160053"/>
                </a:lnTo>
                <a:cubicBezTo>
                  <a:pt x="98162" y="160053"/>
                  <a:pt x="96849" y="160053"/>
                  <a:pt x="96849" y="160053"/>
                </a:cubicBezTo>
                <a:cubicBezTo>
                  <a:pt x="90285" y="154777"/>
                  <a:pt x="87660" y="144225"/>
                  <a:pt x="92911" y="137630"/>
                </a:cubicBezTo>
                <a:cubicBezTo>
                  <a:pt x="92911" y="137630"/>
                  <a:pt x="92911" y="137630"/>
                  <a:pt x="93506" y="136765"/>
                </a:cubicBezTo>
                <a:close/>
                <a:moveTo>
                  <a:pt x="39496" y="115887"/>
                </a:moveTo>
                <a:cubicBezTo>
                  <a:pt x="39496" y="115887"/>
                  <a:pt x="39496" y="115887"/>
                  <a:pt x="51437" y="165488"/>
                </a:cubicBezTo>
                <a:cubicBezTo>
                  <a:pt x="51437" y="165488"/>
                  <a:pt x="51437" y="165488"/>
                  <a:pt x="48784" y="166793"/>
                </a:cubicBezTo>
                <a:cubicBezTo>
                  <a:pt x="47457" y="166793"/>
                  <a:pt x="47457" y="169403"/>
                  <a:pt x="47457" y="170709"/>
                </a:cubicBezTo>
                <a:cubicBezTo>
                  <a:pt x="47457" y="170709"/>
                  <a:pt x="47457" y="170709"/>
                  <a:pt x="48784" y="173319"/>
                </a:cubicBezTo>
                <a:cubicBezTo>
                  <a:pt x="50111" y="175930"/>
                  <a:pt x="51437" y="175930"/>
                  <a:pt x="52764" y="175930"/>
                </a:cubicBezTo>
                <a:lnTo>
                  <a:pt x="55418" y="174625"/>
                </a:lnTo>
                <a:cubicBezTo>
                  <a:pt x="55418" y="174625"/>
                  <a:pt x="55418" y="174625"/>
                  <a:pt x="87263" y="216393"/>
                </a:cubicBezTo>
                <a:cubicBezTo>
                  <a:pt x="87263" y="216393"/>
                  <a:pt x="87263" y="216393"/>
                  <a:pt x="55418" y="230752"/>
                </a:cubicBezTo>
                <a:cubicBezTo>
                  <a:pt x="48784" y="233362"/>
                  <a:pt x="40823" y="230752"/>
                  <a:pt x="38169" y="224225"/>
                </a:cubicBezTo>
                <a:cubicBezTo>
                  <a:pt x="38169" y="224225"/>
                  <a:pt x="38169" y="224225"/>
                  <a:pt x="1017" y="147214"/>
                </a:cubicBezTo>
                <a:cubicBezTo>
                  <a:pt x="-1637" y="140687"/>
                  <a:pt x="1017" y="132856"/>
                  <a:pt x="7651" y="128940"/>
                </a:cubicBezTo>
                <a:cubicBezTo>
                  <a:pt x="7651" y="128940"/>
                  <a:pt x="7651" y="128940"/>
                  <a:pt x="39496" y="115887"/>
                </a:cubicBezTo>
                <a:close/>
                <a:moveTo>
                  <a:pt x="63900" y="106627"/>
                </a:moveTo>
                <a:cubicBezTo>
                  <a:pt x="67524" y="108102"/>
                  <a:pt x="70489" y="111051"/>
                  <a:pt x="71807" y="114982"/>
                </a:cubicBezTo>
                <a:cubicBezTo>
                  <a:pt x="71807" y="114982"/>
                  <a:pt x="71807" y="114982"/>
                  <a:pt x="81033" y="133331"/>
                </a:cubicBezTo>
                <a:cubicBezTo>
                  <a:pt x="81033" y="133331"/>
                  <a:pt x="81033" y="133331"/>
                  <a:pt x="87623" y="130710"/>
                </a:cubicBezTo>
                <a:lnTo>
                  <a:pt x="95803" y="133422"/>
                </a:lnTo>
                <a:lnTo>
                  <a:pt x="94055" y="135965"/>
                </a:lnTo>
                <a:lnTo>
                  <a:pt x="89115" y="134702"/>
                </a:lnTo>
                <a:cubicBezTo>
                  <a:pt x="89115" y="134702"/>
                  <a:pt x="89115" y="134702"/>
                  <a:pt x="83823" y="137407"/>
                </a:cubicBezTo>
                <a:cubicBezTo>
                  <a:pt x="83823" y="137407"/>
                  <a:pt x="82500" y="137407"/>
                  <a:pt x="82500" y="137407"/>
                </a:cubicBezTo>
                <a:cubicBezTo>
                  <a:pt x="82500" y="137407"/>
                  <a:pt x="82500" y="137407"/>
                  <a:pt x="97053" y="169863"/>
                </a:cubicBezTo>
                <a:cubicBezTo>
                  <a:pt x="97053" y="169863"/>
                  <a:pt x="97053" y="169863"/>
                  <a:pt x="98375" y="169863"/>
                </a:cubicBezTo>
                <a:lnTo>
                  <a:pt x="103667" y="167158"/>
                </a:lnTo>
                <a:cubicBezTo>
                  <a:pt x="106313" y="165806"/>
                  <a:pt x="106313" y="163101"/>
                  <a:pt x="106313" y="161749"/>
                </a:cubicBezTo>
                <a:lnTo>
                  <a:pt x="106109" y="161308"/>
                </a:lnTo>
                <a:lnTo>
                  <a:pt x="109648" y="161866"/>
                </a:lnTo>
                <a:lnTo>
                  <a:pt x="110272" y="161402"/>
                </a:lnTo>
                <a:lnTo>
                  <a:pt x="110522" y="164622"/>
                </a:lnTo>
                <a:cubicBezTo>
                  <a:pt x="109698" y="166752"/>
                  <a:pt x="108051" y="168718"/>
                  <a:pt x="106074" y="170028"/>
                </a:cubicBezTo>
                <a:cubicBezTo>
                  <a:pt x="106074" y="170028"/>
                  <a:pt x="106074" y="170028"/>
                  <a:pt x="99484" y="172650"/>
                </a:cubicBezTo>
                <a:cubicBezTo>
                  <a:pt x="99484" y="172650"/>
                  <a:pt x="99484" y="172650"/>
                  <a:pt x="107391" y="192309"/>
                </a:cubicBezTo>
                <a:cubicBezTo>
                  <a:pt x="111345" y="198862"/>
                  <a:pt x="107391" y="208036"/>
                  <a:pt x="100802" y="211968"/>
                </a:cubicBezTo>
                <a:cubicBezTo>
                  <a:pt x="100802" y="211968"/>
                  <a:pt x="100802" y="211968"/>
                  <a:pt x="91576" y="215900"/>
                </a:cubicBezTo>
                <a:cubicBezTo>
                  <a:pt x="91576" y="215900"/>
                  <a:pt x="91576" y="215900"/>
                  <a:pt x="59946" y="172650"/>
                </a:cubicBezTo>
                <a:cubicBezTo>
                  <a:pt x="59946" y="172650"/>
                  <a:pt x="59946" y="172650"/>
                  <a:pt x="62582" y="171339"/>
                </a:cubicBezTo>
                <a:cubicBezTo>
                  <a:pt x="65218" y="170028"/>
                  <a:pt x="65218" y="167407"/>
                  <a:pt x="63900" y="166097"/>
                </a:cubicBezTo>
                <a:cubicBezTo>
                  <a:pt x="63900" y="166097"/>
                  <a:pt x="63900" y="166097"/>
                  <a:pt x="62582" y="163475"/>
                </a:cubicBezTo>
                <a:cubicBezTo>
                  <a:pt x="62582" y="162165"/>
                  <a:pt x="59946" y="160854"/>
                  <a:pt x="58628" y="162165"/>
                </a:cubicBezTo>
                <a:cubicBezTo>
                  <a:pt x="58628" y="162165"/>
                  <a:pt x="58628" y="162165"/>
                  <a:pt x="54674" y="163475"/>
                </a:cubicBezTo>
                <a:cubicBezTo>
                  <a:pt x="54674" y="163475"/>
                  <a:pt x="54674" y="163475"/>
                  <a:pt x="42813" y="111051"/>
                </a:cubicBezTo>
                <a:cubicBezTo>
                  <a:pt x="42813" y="111051"/>
                  <a:pt x="42813" y="111051"/>
                  <a:pt x="52038" y="107119"/>
                </a:cubicBezTo>
                <a:cubicBezTo>
                  <a:pt x="55992" y="105153"/>
                  <a:pt x="60275" y="105153"/>
                  <a:pt x="63900" y="106627"/>
                </a:cubicBezTo>
                <a:close/>
                <a:moveTo>
                  <a:pt x="221560" y="67725"/>
                </a:moveTo>
                <a:cubicBezTo>
                  <a:pt x="226810" y="65087"/>
                  <a:pt x="234687" y="65087"/>
                  <a:pt x="239938" y="67725"/>
                </a:cubicBezTo>
                <a:cubicBezTo>
                  <a:pt x="247814" y="73001"/>
                  <a:pt x="250440" y="80915"/>
                  <a:pt x="249127" y="90147"/>
                </a:cubicBezTo>
                <a:cubicBezTo>
                  <a:pt x="249127" y="92785"/>
                  <a:pt x="249127" y="96742"/>
                  <a:pt x="249127" y="99380"/>
                </a:cubicBezTo>
                <a:cubicBezTo>
                  <a:pt x="249127" y="99380"/>
                  <a:pt x="249127" y="99380"/>
                  <a:pt x="259629" y="162691"/>
                </a:cubicBezTo>
                <a:cubicBezTo>
                  <a:pt x="259629" y="162691"/>
                  <a:pt x="259629" y="162691"/>
                  <a:pt x="300324" y="193027"/>
                </a:cubicBezTo>
                <a:cubicBezTo>
                  <a:pt x="308200" y="198303"/>
                  <a:pt x="309513" y="207536"/>
                  <a:pt x="304262" y="215450"/>
                </a:cubicBezTo>
                <a:cubicBezTo>
                  <a:pt x="299011" y="222045"/>
                  <a:pt x="289822" y="223363"/>
                  <a:pt x="283258" y="219407"/>
                </a:cubicBezTo>
                <a:cubicBezTo>
                  <a:pt x="283258" y="219407"/>
                  <a:pt x="281946" y="219407"/>
                  <a:pt x="281946" y="218088"/>
                </a:cubicBezTo>
                <a:cubicBezTo>
                  <a:pt x="281946" y="218088"/>
                  <a:pt x="281946" y="218088"/>
                  <a:pt x="236000" y="185113"/>
                </a:cubicBezTo>
                <a:cubicBezTo>
                  <a:pt x="232061" y="182475"/>
                  <a:pt x="230749" y="178518"/>
                  <a:pt x="229436" y="174562"/>
                </a:cubicBezTo>
                <a:cubicBezTo>
                  <a:pt x="229436" y="174562"/>
                  <a:pt x="229436" y="174562"/>
                  <a:pt x="224185" y="145544"/>
                </a:cubicBezTo>
                <a:cubicBezTo>
                  <a:pt x="224185" y="145544"/>
                  <a:pt x="224185" y="145544"/>
                  <a:pt x="196617" y="194346"/>
                </a:cubicBezTo>
                <a:cubicBezTo>
                  <a:pt x="196617" y="194346"/>
                  <a:pt x="196617" y="194346"/>
                  <a:pt x="229436" y="243148"/>
                </a:cubicBezTo>
                <a:cubicBezTo>
                  <a:pt x="234687" y="249743"/>
                  <a:pt x="234687" y="258976"/>
                  <a:pt x="230749" y="265571"/>
                </a:cubicBezTo>
                <a:cubicBezTo>
                  <a:pt x="230749" y="265571"/>
                  <a:pt x="230749" y="265571"/>
                  <a:pt x="195305" y="318329"/>
                </a:cubicBezTo>
                <a:cubicBezTo>
                  <a:pt x="188741" y="326243"/>
                  <a:pt x="178239" y="328881"/>
                  <a:pt x="169050" y="323605"/>
                </a:cubicBezTo>
                <a:cubicBezTo>
                  <a:pt x="169050" y="323605"/>
                  <a:pt x="169050" y="323605"/>
                  <a:pt x="167737" y="323605"/>
                </a:cubicBezTo>
                <a:cubicBezTo>
                  <a:pt x="159861" y="318329"/>
                  <a:pt x="157235" y="305140"/>
                  <a:pt x="162486" y="297226"/>
                </a:cubicBezTo>
                <a:cubicBezTo>
                  <a:pt x="162486" y="297226"/>
                  <a:pt x="162486" y="297226"/>
                  <a:pt x="191366" y="255019"/>
                </a:cubicBezTo>
                <a:cubicBezTo>
                  <a:pt x="191366" y="255019"/>
                  <a:pt x="191366" y="255019"/>
                  <a:pt x="167737" y="220726"/>
                </a:cubicBezTo>
                <a:cubicBezTo>
                  <a:pt x="167737" y="220726"/>
                  <a:pt x="167737" y="220726"/>
                  <a:pt x="70594" y="322286"/>
                </a:cubicBezTo>
                <a:cubicBezTo>
                  <a:pt x="65343" y="328881"/>
                  <a:pt x="54841" y="330200"/>
                  <a:pt x="46965" y="326243"/>
                </a:cubicBezTo>
                <a:cubicBezTo>
                  <a:pt x="45652" y="324924"/>
                  <a:pt x="44339" y="323605"/>
                  <a:pt x="44339" y="322286"/>
                </a:cubicBezTo>
                <a:cubicBezTo>
                  <a:pt x="36463" y="315691"/>
                  <a:pt x="36463" y="303821"/>
                  <a:pt x="43027" y="295907"/>
                </a:cubicBezTo>
                <a:cubicBezTo>
                  <a:pt x="43027" y="295907"/>
                  <a:pt x="43027" y="295907"/>
                  <a:pt x="144108" y="189070"/>
                </a:cubicBezTo>
                <a:cubicBezTo>
                  <a:pt x="144108" y="185113"/>
                  <a:pt x="145421" y="181156"/>
                  <a:pt x="148046" y="177200"/>
                </a:cubicBezTo>
                <a:cubicBezTo>
                  <a:pt x="148046" y="177200"/>
                  <a:pt x="148046" y="177200"/>
                  <a:pt x="190054" y="103337"/>
                </a:cubicBezTo>
                <a:cubicBezTo>
                  <a:pt x="190054" y="103337"/>
                  <a:pt x="190054" y="103337"/>
                  <a:pt x="151984" y="107294"/>
                </a:cubicBezTo>
                <a:cubicBezTo>
                  <a:pt x="151984" y="107294"/>
                  <a:pt x="151984" y="107294"/>
                  <a:pt x="119166" y="154777"/>
                </a:cubicBezTo>
                <a:lnTo>
                  <a:pt x="110272" y="161402"/>
                </a:lnTo>
                <a:lnTo>
                  <a:pt x="110027" y="158233"/>
                </a:lnTo>
                <a:cubicBezTo>
                  <a:pt x="99484" y="134642"/>
                  <a:pt x="99484" y="134642"/>
                  <a:pt x="99484" y="134642"/>
                </a:cubicBezTo>
                <a:lnTo>
                  <a:pt x="95803" y="133422"/>
                </a:lnTo>
                <a:lnTo>
                  <a:pt x="97670" y="130706"/>
                </a:lnTo>
                <a:cubicBezTo>
                  <a:pt x="102428" y="123781"/>
                  <a:pt x="111946" y="109932"/>
                  <a:pt x="130980" y="82234"/>
                </a:cubicBezTo>
                <a:cubicBezTo>
                  <a:pt x="133606" y="78277"/>
                  <a:pt x="137544" y="75639"/>
                  <a:pt x="141482" y="75639"/>
                </a:cubicBezTo>
                <a:cubicBezTo>
                  <a:pt x="141482" y="75639"/>
                  <a:pt x="141482" y="75639"/>
                  <a:pt x="221560" y="67725"/>
                </a:cubicBezTo>
                <a:close/>
                <a:moveTo>
                  <a:pt x="276970" y="0"/>
                </a:moveTo>
                <a:cubicBezTo>
                  <a:pt x="299328" y="0"/>
                  <a:pt x="317452" y="17769"/>
                  <a:pt x="317452" y="39688"/>
                </a:cubicBezTo>
                <a:cubicBezTo>
                  <a:pt x="317452" y="61607"/>
                  <a:pt x="299328" y="79376"/>
                  <a:pt x="276970" y="79376"/>
                </a:cubicBezTo>
                <a:cubicBezTo>
                  <a:pt x="254612" y="79376"/>
                  <a:pt x="236488" y="61607"/>
                  <a:pt x="236488" y="39688"/>
                </a:cubicBezTo>
                <a:cubicBezTo>
                  <a:pt x="236488" y="17769"/>
                  <a:pt x="254612" y="0"/>
                  <a:pt x="276970" y="0"/>
                </a:cubicBezTo>
                <a:close/>
              </a:path>
            </a:pathLst>
          </a:custGeom>
          <a:solidFill>
            <a:schemeClr val="bg1"/>
          </a:solidFill>
          <a:ln>
            <a:noFill/>
          </a:ln>
        </p:spPr>
        <p:txBody>
          <a:bodyPr/>
          <a:lstStyle/>
          <a:p>
            <a:endParaRPr lang="zh-CN" altLang="en-US"/>
          </a:p>
        </p:txBody>
      </p:sp>
      <p:sp>
        <p:nvSpPr>
          <p:cNvPr id="65" name="statistics-on-laptop_82095"/>
          <p:cNvSpPr>
            <a:spLocks noChangeAspect="1"/>
          </p:cNvSpPr>
          <p:nvPr/>
        </p:nvSpPr>
        <p:spPr bwMode="auto">
          <a:xfrm>
            <a:off x="987388" y="4900842"/>
            <a:ext cx="798009" cy="798009"/>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txBody>
          <a:bodyPr/>
          <a:lstStyle/>
          <a:p>
            <a:endParaRPr lang="zh-CN" altLang="en-US"/>
          </a:p>
        </p:txBody>
      </p:sp>
      <p:grpSp>
        <p:nvGrpSpPr>
          <p:cNvPr id="57" name="组合 56"/>
          <p:cNvGrpSpPr/>
          <p:nvPr/>
        </p:nvGrpSpPr>
        <p:grpSpPr>
          <a:xfrm>
            <a:off x="1818113" y="1918092"/>
            <a:ext cx="5807849" cy="997784"/>
            <a:chOff x="1818113" y="1981592"/>
            <a:chExt cx="5807849" cy="997784"/>
          </a:xfrm>
        </p:grpSpPr>
        <p:sp>
          <p:nvSpPr>
            <p:cNvPr id="55" name="矩形 54"/>
            <p:cNvSpPr/>
            <p:nvPr/>
          </p:nvSpPr>
          <p:spPr>
            <a:xfrm>
              <a:off x="1818114" y="2334216"/>
              <a:ext cx="5807848"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200" dirty="0">
                <a:solidFill>
                  <a:schemeClr val="bg1"/>
                </a:solidFill>
                <a:latin typeface="微软雅黑" panose="020B0503020204020204" charset="-122"/>
                <a:ea typeface="微软雅黑" panose="020B0503020204020204" charset="-122"/>
                <a:cs typeface="+mn-ea"/>
                <a:sym typeface="+mn-lt"/>
              </a:endParaRPr>
            </a:p>
          </p:txBody>
        </p:sp>
        <p:sp>
          <p:nvSpPr>
            <p:cNvPr id="56" name="矩形 55"/>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微软雅黑" panose="020B0503020204020204" charset="-122"/>
                <a:ea typeface="微软雅黑" panose="020B0503020204020204" charset="-122"/>
                <a:sym typeface="+mn-ea"/>
              </a:endParaRPr>
            </a:p>
          </p:txBody>
        </p:sp>
      </p:grpSp>
      <p:grpSp>
        <p:nvGrpSpPr>
          <p:cNvPr id="58" name="组合 57"/>
          <p:cNvGrpSpPr/>
          <p:nvPr/>
        </p:nvGrpSpPr>
        <p:grpSpPr>
          <a:xfrm>
            <a:off x="1818113" y="3364919"/>
            <a:ext cx="4760487" cy="997784"/>
            <a:chOff x="1818113" y="1981592"/>
            <a:chExt cx="4760487" cy="997784"/>
          </a:xfrm>
        </p:grpSpPr>
        <p:sp>
          <p:nvSpPr>
            <p:cNvPr id="59" name="矩形 58"/>
            <p:cNvSpPr/>
            <p:nvPr/>
          </p:nvSpPr>
          <p:spPr>
            <a:xfrm>
              <a:off x="1818114" y="2334216"/>
              <a:ext cx="4760486"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0" name="矩形 59"/>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61" name="组合 60"/>
          <p:cNvGrpSpPr/>
          <p:nvPr/>
        </p:nvGrpSpPr>
        <p:grpSpPr>
          <a:xfrm>
            <a:off x="1818113" y="4808979"/>
            <a:ext cx="6357717" cy="997784"/>
            <a:chOff x="1818113" y="1981592"/>
            <a:chExt cx="6357717" cy="997784"/>
          </a:xfrm>
        </p:grpSpPr>
        <p:sp>
          <p:nvSpPr>
            <p:cNvPr id="62" name="矩形 61"/>
            <p:cNvSpPr/>
            <p:nvPr/>
          </p:nvSpPr>
          <p:spPr>
            <a:xfrm>
              <a:off x="1818114" y="2334216"/>
              <a:ext cx="6357716" cy="645160"/>
            </a:xfrm>
            <a:prstGeom prst="rect">
              <a:avLst/>
            </a:prstGeom>
          </p:spPr>
          <p:txBody>
            <a:bodyPr wrap="square">
              <a:spAutoFit/>
            </a:bodyPr>
            <a:lstStyle/>
            <a:p>
              <a:pPr algn="l">
                <a:lnSpc>
                  <a:spcPct val="150000"/>
                </a:lnSpc>
              </a:pPr>
              <a:r>
                <a:rPr sz="1200" dirty="0">
                  <a:solidFill>
                    <a:schemeClr val="bg1"/>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63" name="矩形 62"/>
            <p:cNvSpPr/>
            <p:nvPr/>
          </p:nvSpPr>
          <p:spPr>
            <a:xfrm>
              <a:off x="1818113" y="1981592"/>
              <a:ext cx="2241974" cy="386080"/>
            </a:xfrm>
            <a:prstGeom prst="rect">
              <a:avLst/>
            </a:prstGeom>
          </p:spPr>
          <p:txBody>
            <a:bodyPr wrap="square">
              <a:spAutoFit/>
            </a:bodyPr>
            <a:lstStyle/>
            <a:p>
              <a:pPr algn="just">
                <a:lnSpc>
                  <a:spcPct val="120000"/>
                </a:lnSpc>
              </a:pPr>
              <a:r>
                <a:rPr lang="zh-CN" altLang="en-US" sz="1600" b="1">
                  <a:solidFill>
                    <a:schemeClr val="bg1"/>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49"/>
                                        </p:tgtEl>
                                        <p:attrNameLst>
                                          <p:attrName>style.visibility</p:attrName>
                                        </p:attrNameLst>
                                      </p:cBhvr>
                                      <p:to>
                                        <p:strVal val="visible"/>
                                      </p:to>
                                    </p:set>
                                    <p:anim calcmode="lin" valueType="num">
                                      <p:cBhvr additive="base">
                                        <p:cTn id="17" dur="500" fill="hold"/>
                                        <p:tgtEl>
                                          <p:spTgt spid="49"/>
                                        </p:tgtEl>
                                        <p:attrNameLst>
                                          <p:attrName>ppt_x</p:attrName>
                                        </p:attrNameLst>
                                      </p:cBhvr>
                                      <p:tavLst>
                                        <p:tav tm="0">
                                          <p:val>
                                            <p:strVal val="1+#ppt_w/2"/>
                                          </p:val>
                                        </p:tav>
                                        <p:tav tm="100000">
                                          <p:val>
                                            <p:strVal val="#ppt_x"/>
                                          </p:val>
                                        </p:tav>
                                      </p:tavLst>
                                    </p:anim>
                                    <p:anim calcmode="lin" valueType="num">
                                      <p:cBhvr additive="base">
                                        <p:cTn id="18" dur="500" fill="hold"/>
                                        <p:tgtEl>
                                          <p:spTgt spid="49"/>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66"/>
                                        </p:tgtEl>
                                        <p:attrNameLst>
                                          <p:attrName>style.visibility</p:attrName>
                                        </p:attrNameLst>
                                      </p:cBhvr>
                                      <p:to>
                                        <p:strVal val="visible"/>
                                      </p:to>
                                    </p:set>
                                    <p:anim calcmode="lin" valueType="num">
                                      <p:cBhvr>
                                        <p:cTn id="22" dur="500" fill="hold"/>
                                        <p:tgtEl>
                                          <p:spTgt spid="66"/>
                                        </p:tgtEl>
                                        <p:attrNameLst>
                                          <p:attrName>ppt_w</p:attrName>
                                        </p:attrNameLst>
                                      </p:cBhvr>
                                      <p:tavLst>
                                        <p:tav tm="0">
                                          <p:val>
                                            <p:fltVal val="0"/>
                                          </p:val>
                                        </p:tav>
                                        <p:tav tm="100000">
                                          <p:val>
                                            <p:strVal val="#ppt_w"/>
                                          </p:val>
                                        </p:tav>
                                      </p:tavLst>
                                    </p:anim>
                                    <p:anim calcmode="lin" valueType="num">
                                      <p:cBhvr>
                                        <p:cTn id="23" dur="500" fill="hold"/>
                                        <p:tgtEl>
                                          <p:spTgt spid="66"/>
                                        </p:tgtEl>
                                        <p:attrNameLst>
                                          <p:attrName>ppt_h</p:attrName>
                                        </p:attrNameLst>
                                      </p:cBhvr>
                                      <p:tavLst>
                                        <p:tav tm="0">
                                          <p:val>
                                            <p:fltVal val="0"/>
                                          </p:val>
                                        </p:tav>
                                        <p:tav tm="100000">
                                          <p:val>
                                            <p:strVal val="#ppt_h"/>
                                          </p:val>
                                        </p:tav>
                                      </p:tavLst>
                                    </p:anim>
                                    <p:animEffect transition="in" filter="fade">
                                      <p:cBhvr>
                                        <p:cTn id="24" dur="500"/>
                                        <p:tgtEl>
                                          <p:spTgt spid="66"/>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additive="base">
                                        <p:cTn id="32" dur="500" fill="hold"/>
                                        <p:tgtEl>
                                          <p:spTgt spid="50"/>
                                        </p:tgtEl>
                                        <p:attrNameLst>
                                          <p:attrName>ppt_x</p:attrName>
                                        </p:attrNameLst>
                                      </p:cBhvr>
                                      <p:tavLst>
                                        <p:tav tm="0">
                                          <p:val>
                                            <p:strVal val="1+#ppt_w/2"/>
                                          </p:val>
                                        </p:tav>
                                        <p:tav tm="100000">
                                          <p:val>
                                            <p:strVal val="#ppt_x"/>
                                          </p:val>
                                        </p:tav>
                                      </p:tavLst>
                                    </p:anim>
                                    <p:anim calcmode="lin" valueType="num">
                                      <p:cBhvr additive="base">
                                        <p:cTn id="33" dur="500" fill="hold"/>
                                        <p:tgtEl>
                                          <p:spTgt spid="5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 calcmode="lin" valueType="num">
                                      <p:cBhvr>
                                        <p:cTn id="37" dur="500" fill="hold"/>
                                        <p:tgtEl>
                                          <p:spTgt spid="64"/>
                                        </p:tgtEl>
                                        <p:attrNameLst>
                                          <p:attrName>ppt_w</p:attrName>
                                        </p:attrNameLst>
                                      </p:cBhvr>
                                      <p:tavLst>
                                        <p:tav tm="0">
                                          <p:val>
                                            <p:fltVal val="0"/>
                                          </p:val>
                                        </p:tav>
                                        <p:tav tm="100000">
                                          <p:val>
                                            <p:strVal val="#ppt_w"/>
                                          </p:val>
                                        </p:tav>
                                      </p:tavLst>
                                    </p:anim>
                                    <p:anim calcmode="lin" valueType="num">
                                      <p:cBhvr>
                                        <p:cTn id="38" dur="500" fill="hold"/>
                                        <p:tgtEl>
                                          <p:spTgt spid="64"/>
                                        </p:tgtEl>
                                        <p:attrNameLst>
                                          <p:attrName>ppt_h</p:attrName>
                                        </p:attrNameLst>
                                      </p:cBhvr>
                                      <p:tavLst>
                                        <p:tav tm="0">
                                          <p:val>
                                            <p:fltVal val="0"/>
                                          </p:val>
                                        </p:tav>
                                        <p:tav tm="100000">
                                          <p:val>
                                            <p:strVal val="#ppt_h"/>
                                          </p:val>
                                        </p:tav>
                                      </p:tavLst>
                                    </p:anim>
                                    <p:animEffect transition="in" filter="fade">
                                      <p:cBhvr>
                                        <p:cTn id="39" dur="500"/>
                                        <p:tgtEl>
                                          <p:spTgt spid="64"/>
                                        </p:tgtEl>
                                      </p:cBhvr>
                                    </p:animEffect>
                                  </p:childTnLst>
                                </p:cTn>
                              </p:par>
                            </p:childTnLst>
                          </p:cTn>
                        </p:par>
                        <p:par>
                          <p:cTn id="40" fill="hold">
                            <p:stCondLst>
                              <p:cond delay="3500"/>
                            </p:stCondLst>
                            <p:childTnLst>
                              <p:par>
                                <p:cTn id="41" presetID="22" presetClass="entr" presetSubtype="8" fill="hold" nodeType="after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wipe(left)">
                                      <p:cBhvr>
                                        <p:cTn id="43" dur="500"/>
                                        <p:tgtEl>
                                          <p:spTgt spid="58"/>
                                        </p:tgtEl>
                                      </p:cBhvr>
                                    </p:animEffect>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1+#ppt_w/2"/>
                                          </p:val>
                                        </p:tav>
                                        <p:tav tm="100000">
                                          <p:val>
                                            <p:strVal val="#ppt_x"/>
                                          </p:val>
                                        </p:tav>
                                      </p:tavLst>
                                    </p:anim>
                                    <p:anim calcmode="lin" valueType="num">
                                      <p:cBhvr additive="base">
                                        <p:cTn id="48" dur="500" fill="hold"/>
                                        <p:tgtEl>
                                          <p:spTgt spid="51"/>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65"/>
                                        </p:tgtEl>
                                        <p:attrNameLst>
                                          <p:attrName>style.visibility</p:attrName>
                                        </p:attrNameLst>
                                      </p:cBhvr>
                                      <p:to>
                                        <p:strVal val="visible"/>
                                      </p:to>
                                    </p:set>
                                    <p:anim calcmode="lin" valueType="num">
                                      <p:cBhvr>
                                        <p:cTn id="52" dur="500" fill="hold"/>
                                        <p:tgtEl>
                                          <p:spTgt spid="65"/>
                                        </p:tgtEl>
                                        <p:attrNameLst>
                                          <p:attrName>ppt_w</p:attrName>
                                        </p:attrNameLst>
                                      </p:cBhvr>
                                      <p:tavLst>
                                        <p:tav tm="0">
                                          <p:val>
                                            <p:fltVal val="0"/>
                                          </p:val>
                                        </p:tav>
                                        <p:tav tm="100000">
                                          <p:val>
                                            <p:strVal val="#ppt_w"/>
                                          </p:val>
                                        </p:tav>
                                      </p:tavLst>
                                    </p:anim>
                                    <p:anim calcmode="lin" valueType="num">
                                      <p:cBhvr>
                                        <p:cTn id="53" dur="500" fill="hold"/>
                                        <p:tgtEl>
                                          <p:spTgt spid="65"/>
                                        </p:tgtEl>
                                        <p:attrNameLst>
                                          <p:attrName>ppt_h</p:attrName>
                                        </p:attrNameLst>
                                      </p:cBhvr>
                                      <p:tavLst>
                                        <p:tav tm="0">
                                          <p:val>
                                            <p:fltVal val="0"/>
                                          </p:val>
                                        </p:tav>
                                        <p:tav tm="100000">
                                          <p:val>
                                            <p:strVal val="#ppt_h"/>
                                          </p:val>
                                        </p:tav>
                                      </p:tavLst>
                                    </p:anim>
                                    <p:animEffect transition="in" filter="fade">
                                      <p:cBhvr>
                                        <p:cTn id="54" dur="500"/>
                                        <p:tgtEl>
                                          <p:spTgt spid="65"/>
                                        </p:tgtEl>
                                      </p:cBhvr>
                                    </p:animEffect>
                                  </p:childTnLst>
                                </p:cTn>
                              </p:par>
                            </p:childTnLst>
                          </p:cTn>
                        </p:par>
                        <p:par>
                          <p:cTn id="55" fill="hold">
                            <p:stCondLst>
                              <p:cond delay="5000"/>
                            </p:stCondLst>
                            <p:childTnLst>
                              <p:par>
                                <p:cTn id="56" presetID="22" presetClass="entr" presetSubtype="8" fill="hold" nodeType="after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left)">
                                      <p:cBhvr>
                                        <p:cTn id="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6" grpId="0" animBg="1"/>
      <p:bldP spid="64" grpId="0" animBg="1"/>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0" name="组合 9"/>
          <p:cNvGrpSpPr/>
          <p:nvPr/>
        </p:nvGrpSpPr>
        <p:grpSpPr>
          <a:xfrm>
            <a:off x="1089482" y="5247184"/>
            <a:ext cx="595168" cy="595168"/>
            <a:chOff x="6096000" y="4371976"/>
            <a:chExt cx="595168" cy="595168"/>
          </a:xfrm>
        </p:grpSpPr>
        <p:sp>
          <p:nvSpPr>
            <p:cNvPr id="11" name="矩形: 圆角 8"/>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statistics-on-laptop_82095"/>
            <p:cNvSpPr>
              <a:spLocks noChangeAspect="1"/>
            </p:cNvSpPr>
            <p:nvPr/>
          </p:nvSpPr>
          <p:spPr bwMode="auto">
            <a:xfrm>
              <a:off x="6199456" y="4525560"/>
              <a:ext cx="388257" cy="28800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6AE7FF"/>
            </a:solidFill>
            <a:ln>
              <a:noFill/>
            </a:ln>
          </p:spPr>
        </p:sp>
      </p:grpSp>
      <p:grpSp>
        <p:nvGrpSpPr>
          <p:cNvPr id="36" name="组合 35"/>
          <p:cNvGrpSpPr/>
          <p:nvPr/>
        </p:nvGrpSpPr>
        <p:grpSpPr>
          <a:xfrm>
            <a:off x="2166930" y="5247184"/>
            <a:ext cx="595168" cy="595168"/>
            <a:chOff x="6096000" y="4371976"/>
            <a:chExt cx="595168" cy="595168"/>
          </a:xfrm>
        </p:grpSpPr>
        <p:sp>
          <p:nvSpPr>
            <p:cNvPr id="37" name="矩形: 圆角 36"/>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38" name="statistics-on-laptop_82095"/>
            <p:cNvSpPr>
              <a:spLocks noChangeAspect="1"/>
            </p:cNvSpPr>
            <p:nvPr/>
          </p:nvSpPr>
          <p:spPr bwMode="auto">
            <a:xfrm>
              <a:off x="6205958" y="4475432"/>
              <a:ext cx="375253" cy="388257"/>
            </a:xfrm>
            <a:custGeom>
              <a:avLst/>
              <a:gdLst>
                <a:gd name="connsiteX0" fmla="*/ 153872 w 320675"/>
                <a:gd name="connsiteY0" fmla="*/ 11112 h 331787"/>
                <a:gd name="connsiteX1" fmla="*/ 153872 w 320675"/>
                <a:gd name="connsiteY1" fmla="*/ 161105 h 331787"/>
                <a:gd name="connsiteX2" fmla="*/ 166803 w 320675"/>
                <a:gd name="connsiteY2" fmla="*/ 177915 h 331787"/>
                <a:gd name="connsiteX3" fmla="*/ 170682 w 320675"/>
                <a:gd name="connsiteY3" fmla="*/ 177915 h 331787"/>
                <a:gd name="connsiteX4" fmla="*/ 186198 w 320675"/>
                <a:gd name="connsiteY4" fmla="*/ 168864 h 331787"/>
                <a:gd name="connsiteX5" fmla="*/ 250851 w 320675"/>
                <a:gd name="connsiteY5" fmla="*/ 39559 h 331787"/>
                <a:gd name="connsiteX6" fmla="*/ 320675 w 320675"/>
                <a:gd name="connsiteY6" fmla="*/ 171450 h 331787"/>
                <a:gd name="connsiteX7" fmla="*/ 160337 w 320675"/>
                <a:gd name="connsiteY7" fmla="*/ 331787 h 331787"/>
                <a:gd name="connsiteX8" fmla="*/ 0 w 320675"/>
                <a:gd name="connsiteY8" fmla="*/ 171450 h 331787"/>
                <a:gd name="connsiteX9" fmla="*/ 153872 w 320675"/>
                <a:gd name="connsiteY9" fmla="*/ 11112 h 331787"/>
                <a:gd name="connsiteX10" fmla="*/ 169862 w 320675"/>
                <a:gd name="connsiteY10" fmla="*/ 0 h 331787"/>
                <a:gd name="connsiteX11" fmla="*/ 242887 w 320675"/>
                <a:gd name="connsiteY11" fmla="*/ 16810 h 331787"/>
                <a:gd name="connsiteX12" fmla="*/ 169862 w 320675"/>
                <a:gd name="connsiteY12" fmla="*/ 160338 h 331787"/>
                <a:gd name="connsiteX13" fmla="*/ 169862 w 320675"/>
                <a:gd name="connsiteY13"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0675" h="331787">
                  <a:moveTo>
                    <a:pt x="153872" y="11112"/>
                  </a:moveTo>
                  <a:cubicBezTo>
                    <a:pt x="153872" y="11112"/>
                    <a:pt x="153872" y="11112"/>
                    <a:pt x="153872" y="161105"/>
                  </a:cubicBezTo>
                  <a:cubicBezTo>
                    <a:pt x="153872" y="168864"/>
                    <a:pt x="159044" y="175329"/>
                    <a:pt x="166803" y="177915"/>
                  </a:cubicBezTo>
                  <a:cubicBezTo>
                    <a:pt x="168096" y="177915"/>
                    <a:pt x="169389" y="177915"/>
                    <a:pt x="170682" y="177915"/>
                  </a:cubicBezTo>
                  <a:cubicBezTo>
                    <a:pt x="177147" y="177915"/>
                    <a:pt x="183612" y="174036"/>
                    <a:pt x="186198" y="168864"/>
                  </a:cubicBezTo>
                  <a:cubicBezTo>
                    <a:pt x="186198" y="168864"/>
                    <a:pt x="186198" y="168864"/>
                    <a:pt x="250851" y="39559"/>
                  </a:cubicBezTo>
                  <a:cubicBezTo>
                    <a:pt x="293521" y="69299"/>
                    <a:pt x="320675" y="117142"/>
                    <a:pt x="320675" y="171450"/>
                  </a:cubicBezTo>
                  <a:cubicBezTo>
                    <a:pt x="320675" y="260670"/>
                    <a:pt x="248265" y="331787"/>
                    <a:pt x="160337" y="331787"/>
                  </a:cubicBezTo>
                  <a:cubicBezTo>
                    <a:pt x="72410" y="331787"/>
                    <a:pt x="0" y="260670"/>
                    <a:pt x="0" y="171450"/>
                  </a:cubicBezTo>
                  <a:cubicBezTo>
                    <a:pt x="0" y="84816"/>
                    <a:pt x="68531" y="14991"/>
                    <a:pt x="153872" y="11112"/>
                  </a:cubicBezTo>
                  <a:close/>
                  <a:moveTo>
                    <a:pt x="169862" y="0"/>
                  </a:moveTo>
                  <a:cubicBezTo>
                    <a:pt x="195942" y="0"/>
                    <a:pt x="242887" y="16810"/>
                    <a:pt x="242887" y="16810"/>
                  </a:cubicBezTo>
                  <a:cubicBezTo>
                    <a:pt x="242887" y="16810"/>
                    <a:pt x="242887" y="16810"/>
                    <a:pt x="169862" y="160338"/>
                  </a:cubicBezTo>
                  <a:cubicBezTo>
                    <a:pt x="169862" y="160338"/>
                    <a:pt x="169862" y="160338"/>
                    <a:pt x="169862" y="0"/>
                  </a:cubicBezTo>
                  <a:close/>
                </a:path>
              </a:pathLst>
            </a:custGeom>
            <a:solidFill>
              <a:srgbClr val="6AE7FF"/>
            </a:solidFill>
            <a:ln>
              <a:noFill/>
            </a:ln>
          </p:spPr>
          <p:txBody>
            <a:bodyPr/>
            <a:lstStyle/>
            <a:p>
              <a:endParaRPr lang="zh-CN" altLang="en-US"/>
            </a:p>
          </p:txBody>
        </p:sp>
      </p:grpSp>
      <p:grpSp>
        <p:nvGrpSpPr>
          <p:cNvPr id="39" name="组合 38"/>
          <p:cNvGrpSpPr/>
          <p:nvPr/>
        </p:nvGrpSpPr>
        <p:grpSpPr>
          <a:xfrm>
            <a:off x="3244378" y="5247184"/>
            <a:ext cx="595168" cy="595168"/>
            <a:chOff x="6096000" y="4371976"/>
            <a:chExt cx="595168" cy="595168"/>
          </a:xfrm>
        </p:grpSpPr>
        <p:sp>
          <p:nvSpPr>
            <p:cNvPr id="40" name="矩形: 圆角 39"/>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1" name="statistics-on-laptop_82095"/>
            <p:cNvSpPr>
              <a:spLocks noChangeAspect="1"/>
            </p:cNvSpPr>
            <p:nvPr/>
          </p:nvSpPr>
          <p:spPr bwMode="auto">
            <a:xfrm>
              <a:off x="6199456" y="4538897"/>
              <a:ext cx="388257" cy="261326"/>
            </a:xfrm>
            <a:custGeom>
              <a:avLst/>
              <a:gdLst>
                <a:gd name="connsiteX0" fmla="*/ 139872 w 330200"/>
                <a:gd name="connsiteY0" fmla="*/ 160338 h 222250"/>
                <a:gd name="connsiteX1" fmla="*/ 295103 w 330200"/>
                <a:gd name="connsiteY1" fmla="*/ 160338 h 222250"/>
                <a:gd name="connsiteX2" fmla="*/ 301625 w 330200"/>
                <a:gd name="connsiteY2" fmla="*/ 167266 h 222250"/>
                <a:gd name="connsiteX3" fmla="*/ 295103 w 330200"/>
                <a:gd name="connsiteY3" fmla="*/ 173038 h 222250"/>
                <a:gd name="connsiteX4" fmla="*/ 139872 w 330200"/>
                <a:gd name="connsiteY4" fmla="*/ 173038 h 222250"/>
                <a:gd name="connsiteX5" fmla="*/ 133350 w 330200"/>
                <a:gd name="connsiteY5" fmla="*/ 167266 h 222250"/>
                <a:gd name="connsiteX6" fmla="*/ 139872 w 330200"/>
                <a:gd name="connsiteY6" fmla="*/ 160338 h 222250"/>
                <a:gd name="connsiteX7" fmla="*/ 14287 w 330200"/>
                <a:gd name="connsiteY7" fmla="*/ 106363 h 222250"/>
                <a:gd name="connsiteX8" fmla="*/ 14287 w 330200"/>
                <a:gd name="connsiteY8" fmla="*/ 201533 h 222250"/>
                <a:gd name="connsiteX9" fmla="*/ 20732 w 330200"/>
                <a:gd name="connsiteY9" fmla="*/ 207963 h 222250"/>
                <a:gd name="connsiteX10" fmla="*/ 309467 w 330200"/>
                <a:gd name="connsiteY10" fmla="*/ 207963 h 222250"/>
                <a:gd name="connsiteX11" fmla="*/ 315912 w 330200"/>
                <a:gd name="connsiteY11" fmla="*/ 201533 h 222250"/>
                <a:gd name="connsiteX12" fmla="*/ 315912 w 330200"/>
                <a:gd name="connsiteY12" fmla="*/ 106363 h 222250"/>
                <a:gd name="connsiteX13" fmla="*/ 14287 w 330200"/>
                <a:gd name="connsiteY13" fmla="*/ 106363 h 222250"/>
                <a:gd name="connsiteX14" fmla="*/ 14287 w 330200"/>
                <a:gd name="connsiteY14" fmla="*/ 53975 h 222250"/>
                <a:gd name="connsiteX15" fmla="*/ 14287 w 330200"/>
                <a:gd name="connsiteY15" fmla="*/ 92075 h 222250"/>
                <a:gd name="connsiteX16" fmla="*/ 315912 w 330200"/>
                <a:gd name="connsiteY16" fmla="*/ 92075 h 222250"/>
                <a:gd name="connsiteX17" fmla="*/ 315912 w 330200"/>
                <a:gd name="connsiteY17" fmla="*/ 53975 h 222250"/>
                <a:gd name="connsiteX18" fmla="*/ 20732 w 330200"/>
                <a:gd name="connsiteY18" fmla="*/ 14288 h 222250"/>
                <a:gd name="connsiteX19" fmla="*/ 14287 w 330200"/>
                <a:gd name="connsiteY19" fmla="*/ 20972 h 222250"/>
                <a:gd name="connsiteX20" fmla="*/ 14287 w 330200"/>
                <a:gd name="connsiteY20" fmla="*/ 39688 h 222250"/>
                <a:gd name="connsiteX21" fmla="*/ 315912 w 330200"/>
                <a:gd name="connsiteY21" fmla="*/ 39688 h 222250"/>
                <a:gd name="connsiteX22" fmla="*/ 315912 w 330200"/>
                <a:gd name="connsiteY22" fmla="*/ 20972 h 222250"/>
                <a:gd name="connsiteX23" fmla="*/ 309467 w 330200"/>
                <a:gd name="connsiteY23" fmla="*/ 14288 h 222250"/>
                <a:gd name="connsiteX24" fmla="*/ 20732 w 330200"/>
                <a:gd name="connsiteY24" fmla="*/ 14288 h 222250"/>
                <a:gd name="connsiteX25" fmla="*/ 20637 w 330200"/>
                <a:gd name="connsiteY25" fmla="*/ 0 h 222250"/>
                <a:gd name="connsiteX26" fmla="*/ 309563 w 330200"/>
                <a:gd name="connsiteY26" fmla="*/ 0 h 222250"/>
                <a:gd name="connsiteX27" fmla="*/ 330200 w 330200"/>
                <a:gd name="connsiteY27" fmla="*/ 20674 h 222250"/>
                <a:gd name="connsiteX28" fmla="*/ 330200 w 330200"/>
                <a:gd name="connsiteY28" fmla="*/ 201576 h 222250"/>
                <a:gd name="connsiteX29" fmla="*/ 309563 w 330200"/>
                <a:gd name="connsiteY29" fmla="*/ 222250 h 222250"/>
                <a:gd name="connsiteX30" fmla="*/ 20637 w 330200"/>
                <a:gd name="connsiteY30" fmla="*/ 222250 h 222250"/>
                <a:gd name="connsiteX31" fmla="*/ 0 w 330200"/>
                <a:gd name="connsiteY31" fmla="*/ 201576 h 222250"/>
                <a:gd name="connsiteX32" fmla="*/ 0 w 330200"/>
                <a:gd name="connsiteY32" fmla="*/ 20674 h 222250"/>
                <a:gd name="connsiteX33" fmla="*/ 20637 w 330200"/>
                <a:gd name="connsiteY33" fmla="*/ 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0200" h="222250">
                  <a:moveTo>
                    <a:pt x="139872" y="160338"/>
                  </a:moveTo>
                  <a:cubicBezTo>
                    <a:pt x="139872" y="160338"/>
                    <a:pt x="139872" y="160338"/>
                    <a:pt x="295103" y="160338"/>
                  </a:cubicBezTo>
                  <a:cubicBezTo>
                    <a:pt x="297712" y="160338"/>
                    <a:pt x="301625" y="163802"/>
                    <a:pt x="301625" y="167266"/>
                  </a:cubicBezTo>
                  <a:cubicBezTo>
                    <a:pt x="301625" y="170729"/>
                    <a:pt x="297712" y="173038"/>
                    <a:pt x="295103" y="173038"/>
                  </a:cubicBezTo>
                  <a:cubicBezTo>
                    <a:pt x="295103" y="173038"/>
                    <a:pt x="295103" y="173038"/>
                    <a:pt x="139872" y="173038"/>
                  </a:cubicBezTo>
                  <a:cubicBezTo>
                    <a:pt x="135959" y="173038"/>
                    <a:pt x="133350" y="170729"/>
                    <a:pt x="133350" y="167266"/>
                  </a:cubicBezTo>
                  <a:cubicBezTo>
                    <a:pt x="133350" y="163802"/>
                    <a:pt x="135959" y="160338"/>
                    <a:pt x="139872" y="160338"/>
                  </a:cubicBezTo>
                  <a:close/>
                  <a:moveTo>
                    <a:pt x="14287" y="106363"/>
                  </a:moveTo>
                  <a:cubicBezTo>
                    <a:pt x="14287" y="106363"/>
                    <a:pt x="14287" y="106363"/>
                    <a:pt x="14287" y="201533"/>
                  </a:cubicBezTo>
                  <a:cubicBezTo>
                    <a:pt x="14287" y="205391"/>
                    <a:pt x="16865" y="207963"/>
                    <a:pt x="20732" y="207963"/>
                  </a:cubicBezTo>
                  <a:cubicBezTo>
                    <a:pt x="20732" y="207963"/>
                    <a:pt x="20732" y="207963"/>
                    <a:pt x="309467" y="207963"/>
                  </a:cubicBezTo>
                  <a:cubicBezTo>
                    <a:pt x="313334" y="207963"/>
                    <a:pt x="315912" y="205391"/>
                    <a:pt x="315912" y="201533"/>
                  </a:cubicBezTo>
                  <a:cubicBezTo>
                    <a:pt x="315912" y="201533"/>
                    <a:pt x="315912" y="201533"/>
                    <a:pt x="315912" y="106363"/>
                  </a:cubicBezTo>
                  <a:cubicBezTo>
                    <a:pt x="315912" y="106363"/>
                    <a:pt x="315912" y="106363"/>
                    <a:pt x="14287" y="106363"/>
                  </a:cubicBezTo>
                  <a:close/>
                  <a:moveTo>
                    <a:pt x="14287" y="53975"/>
                  </a:moveTo>
                  <a:lnTo>
                    <a:pt x="14287" y="92075"/>
                  </a:lnTo>
                  <a:lnTo>
                    <a:pt x="315912" y="92075"/>
                  </a:lnTo>
                  <a:lnTo>
                    <a:pt x="315912" y="53975"/>
                  </a:lnTo>
                  <a:close/>
                  <a:moveTo>
                    <a:pt x="20732" y="14288"/>
                  </a:moveTo>
                  <a:cubicBezTo>
                    <a:pt x="16865" y="14288"/>
                    <a:pt x="14287" y="16961"/>
                    <a:pt x="14287" y="20972"/>
                  </a:cubicBezTo>
                  <a:cubicBezTo>
                    <a:pt x="14287" y="20972"/>
                    <a:pt x="14287" y="20972"/>
                    <a:pt x="14287" y="39688"/>
                  </a:cubicBezTo>
                  <a:cubicBezTo>
                    <a:pt x="14287" y="39688"/>
                    <a:pt x="14287" y="39688"/>
                    <a:pt x="315912" y="39688"/>
                  </a:cubicBezTo>
                  <a:cubicBezTo>
                    <a:pt x="315912" y="39688"/>
                    <a:pt x="315912" y="39688"/>
                    <a:pt x="315912" y="20972"/>
                  </a:cubicBezTo>
                  <a:cubicBezTo>
                    <a:pt x="315912" y="16961"/>
                    <a:pt x="313334" y="14288"/>
                    <a:pt x="309467" y="14288"/>
                  </a:cubicBezTo>
                  <a:cubicBezTo>
                    <a:pt x="309467" y="14288"/>
                    <a:pt x="309467" y="14288"/>
                    <a:pt x="20732" y="14288"/>
                  </a:cubicBezTo>
                  <a:close/>
                  <a:moveTo>
                    <a:pt x="20637" y="0"/>
                  </a:moveTo>
                  <a:cubicBezTo>
                    <a:pt x="20637" y="0"/>
                    <a:pt x="20637" y="0"/>
                    <a:pt x="309563" y="0"/>
                  </a:cubicBezTo>
                  <a:cubicBezTo>
                    <a:pt x="321171" y="0"/>
                    <a:pt x="330200" y="9045"/>
                    <a:pt x="330200" y="20674"/>
                  </a:cubicBezTo>
                  <a:cubicBezTo>
                    <a:pt x="330200" y="20674"/>
                    <a:pt x="330200" y="20674"/>
                    <a:pt x="330200" y="201576"/>
                  </a:cubicBezTo>
                  <a:cubicBezTo>
                    <a:pt x="330200" y="213205"/>
                    <a:pt x="321171" y="222250"/>
                    <a:pt x="309563" y="222250"/>
                  </a:cubicBezTo>
                  <a:cubicBezTo>
                    <a:pt x="309563" y="222250"/>
                    <a:pt x="309563" y="222250"/>
                    <a:pt x="20637" y="222250"/>
                  </a:cubicBezTo>
                  <a:cubicBezTo>
                    <a:pt x="9029" y="222250"/>
                    <a:pt x="0" y="213205"/>
                    <a:pt x="0" y="201576"/>
                  </a:cubicBezTo>
                  <a:cubicBezTo>
                    <a:pt x="0" y="201576"/>
                    <a:pt x="0" y="201576"/>
                    <a:pt x="0" y="20674"/>
                  </a:cubicBezTo>
                  <a:cubicBezTo>
                    <a:pt x="0" y="9045"/>
                    <a:pt x="9029" y="0"/>
                    <a:pt x="20637" y="0"/>
                  </a:cubicBezTo>
                  <a:close/>
                </a:path>
              </a:pathLst>
            </a:custGeom>
            <a:solidFill>
              <a:srgbClr val="6AE7FF"/>
            </a:solidFill>
            <a:ln>
              <a:noFill/>
            </a:ln>
          </p:spPr>
          <p:txBody>
            <a:bodyPr/>
            <a:lstStyle/>
            <a:p>
              <a:endParaRPr lang="zh-CN" altLang="en-US"/>
            </a:p>
          </p:txBody>
        </p:sp>
      </p:grpSp>
      <p:grpSp>
        <p:nvGrpSpPr>
          <p:cNvPr id="42" name="组合 41"/>
          <p:cNvGrpSpPr/>
          <p:nvPr/>
        </p:nvGrpSpPr>
        <p:grpSpPr>
          <a:xfrm>
            <a:off x="4321826" y="5247184"/>
            <a:ext cx="595168" cy="595168"/>
            <a:chOff x="6096000" y="4371976"/>
            <a:chExt cx="595168" cy="595168"/>
          </a:xfrm>
        </p:grpSpPr>
        <p:sp>
          <p:nvSpPr>
            <p:cNvPr id="43" name="矩形: 圆角 42"/>
            <p:cNvSpPr/>
            <p:nvPr/>
          </p:nvSpPr>
          <p:spPr>
            <a:xfrm>
              <a:off x="6096000" y="4371976"/>
              <a:ext cx="595168" cy="595168"/>
            </a:xfrm>
            <a:prstGeom prst="roundRect">
              <a:avLst/>
            </a:prstGeom>
            <a:noFill/>
            <a:ln w="12700">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44" name="statistics-on-laptop_82095"/>
            <p:cNvSpPr>
              <a:spLocks noChangeAspect="1"/>
            </p:cNvSpPr>
            <p:nvPr/>
          </p:nvSpPr>
          <p:spPr bwMode="auto">
            <a:xfrm>
              <a:off x="6245188" y="4475432"/>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rgbClr val="6AE7FF"/>
            </a:solidFill>
            <a:ln>
              <a:noFill/>
            </a:ln>
          </p:spPr>
          <p:txBody>
            <a:bodyPr/>
            <a:lstStyle/>
            <a:p>
              <a:endParaRPr lang="zh-CN" altLang="en-US"/>
            </a:p>
          </p:txBody>
        </p:sp>
      </p:grpSp>
      <p:sp>
        <p:nvSpPr>
          <p:cNvPr id="13" name="矩形 12"/>
          <p:cNvSpPr/>
          <p:nvPr/>
        </p:nvSpPr>
        <p:spPr>
          <a:xfrm>
            <a:off x="5836920" y="1689735"/>
            <a:ext cx="5400675" cy="4316730"/>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36" name="TextBox 35"/>
          <p:cNvSpPr txBox="1">
            <a:spLocks noChangeArrowheads="1"/>
          </p:cNvSpPr>
          <p:nvPr/>
        </p:nvSpPr>
        <p:spPr bwMode="auto">
          <a:xfrm>
            <a:off x="1004570" y="202692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50" name="文本框 7"/>
          <p:cNvSpPr txBox="1">
            <a:spLocks noChangeArrowheads="1"/>
          </p:cNvSpPr>
          <p:nvPr/>
        </p:nvSpPr>
        <p:spPr bwMode="auto">
          <a:xfrm>
            <a:off x="1004570" y="168973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14" name="TextBox 35"/>
          <p:cNvSpPr txBox="1">
            <a:spLocks noChangeArrowheads="1"/>
          </p:cNvSpPr>
          <p:nvPr/>
        </p:nvSpPr>
        <p:spPr bwMode="auto">
          <a:xfrm>
            <a:off x="1013460" y="317881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15" name="文本框 7"/>
          <p:cNvSpPr txBox="1">
            <a:spLocks noChangeArrowheads="1"/>
          </p:cNvSpPr>
          <p:nvPr/>
        </p:nvSpPr>
        <p:spPr bwMode="auto">
          <a:xfrm>
            <a:off x="1013460" y="284162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sp>
        <p:nvSpPr>
          <p:cNvPr id="16" name="TextBox 35"/>
          <p:cNvSpPr txBox="1">
            <a:spLocks noChangeArrowheads="1"/>
          </p:cNvSpPr>
          <p:nvPr/>
        </p:nvSpPr>
        <p:spPr bwMode="auto">
          <a:xfrm>
            <a:off x="1013460" y="4328160"/>
            <a:ext cx="4469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en-US" altLang="zh-CN" sz="1200" dirty="0">
              <a:solidFill>
                <a:schemeClr val="bg1"/>
              </a:solidFill>
              <a:ea typeface="微软雅黑" panose="020B0503020204020204" charset="-122"/>
            </a:endParaRPr>
          </a:p>
        </p:txBody>
      </p:sp>
      <p:sp>
        <p:nvSpPr>
          <p:cNvPr id="17" name="文本框 7"/>
          <p:cNvSpPr txBox="1">
            <a:spLocks noChangeArrowheads="1"/>
          </p:cNvSpPr>
          <p:nvPr/>
        </p:nvSpPr>
        <p:spPr bwMode="auto">
          <a:xfrm>
            <a:off x="1013460" y="3990975"/>
            <a:ext cx="2682240" cy="337185"/>
          </a:xfrm>
          <a:prstGeom prst="rect">
            <a:avLst/>
          </a:prstGeom>
          <a:noFill/>
          <a:ln w="9525">
            <a:noFill/>
            <a:miter lim="800000"/>
          </a:ln>
        </p:spPr>
        <p:txBody>
          <a:bodyPr>
            <a:spAutoFit/>
          </a:bodyPr>
          <a:lstStyle/>
          <a:p>
            <a:pPr eaLnBrk="1" fontAlgn="auto" hangingPunct="1">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1600" b="1" dirty="0">
              <a:solidFill>
                <a:schemeClr val="bg1"/>
              </a:solidFill>
              <a:latin typeface="+mn-lt"/>
              <a:ea typeface="+mn-ea"/>
            </a:endParaRPr>
          </a:p>
        </p:txBody>
      </p:sp>
      <p:pic>
        <p:nvPicPr>
          <p:cNvPr id="9" name="图片 8" descr="中科大"/>
          <p:cNvPicPr>
            <a:picLocks noChangeAspect="1"/>
          </p:cNvPicPr>
          <p:nvPr/>
        </p:nvPicPr>
        <p:blipFill>
          <a:blip r:embed="rId2"/>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0836"/>
                                        </p:tgtEl>
                                        <p:attrNameLst>
                                          <p:attrName>style.visibility</p:attrName>
                                        </p:attrNameLst>
                                      </p:cBhvr>
                                      <p:to>
                                        <p:strVal val="visible"/>
                                      </p:to>
                                    </p:set>
                                    <p:animEffect transition="in" filter="wipe(left)">
                                      <p:cBhvr>
                                        <p:cTn id="20" dur="500"/>
                                        <p:tgtEl>
                                          <p:spTgt spid="30836"/>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20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par>
                          <p:cTn id="41" fill="hold">
                            <p:stCondLst>
                              <p:cond delay="3000"/>
                            </p:stCondLst>
                            <p:childTnLst>
                              <p:par>
                                <p:cTn id="42" presetID="53" presetClass="entr" presetSubtype="16"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 calcmode="lin" valueType="num">
                                      <p:cBhvr>
                                        <p:cTn id="44" dur="500" fill="hold"/>
                                        <p:tgtEl>
                                          <p:spTgt spid="36"/>
                                        </p:tgtEl>
                                        <p:attrNameLst>
                                          <p:attrName>ppt_w</p:attrName>
                                        </p:attrNameLst>
                                      </p:cBhvr>
                                      <p:tavLst>
                                        <p:tav tm="0">
                                          <p:val>
                                            <p:fltVal val="0"/>
                                          </p:val>
                                        </p:tav>
                                        <p:tav tm="100000">
                                          <p:val>
                                            <p:strVal val="#ppt_w"/>
                                          </p:val>
                                        </p:tav>
                                      </p:tavLst>
                                    </p:anim>
                                    <p:anim calcmode="lin" valueType="num">
                                      <p:cBhvr>
                                        <p:cTn id="45" dur="500" fill="hold"/>
                                        <p:tgtEl>
                                          <p:spTgt spid="36"/>
                                        </p:tgtEl>
                                        <p:attrNameLst>
                                          <p:attrName>ppt_h</p:attrName>
                                        </p:attrNameLst>
                                      </p:cBhvr>
                                      <p:tavLst>
                                        <p:tav tm="0">
                                          <p:val>
                                            <p:fltVal val="0"/>
                                          </p:val>
                                        </p:tav>
                                        <p:tav tm="100000">
                                          <p:val>
                                            <p:strVal val="#ppt_h"/>
                                          </p:val>
                                        </p:tav>
                                      </p:tavLst>
                                    </p:anim>
                                    <p:animEffect transition="in" filter="fade">
                                      <p:cBhvr>
                                        <p:cTn id="46" dur="500"/>
                                        <p:tgtEl>
                                          <p:spTgt spid="36"/>
                                        </p:tgtEl>
                                      </p:cBhvr>
                                    </p:animEffect>
                                  </p:childTnLst>
                                </p:cTn>
                              </p:par>
                            </p:childTnLst>
                          </p:cTn>
                        </p:par>
                        <p:par>
                          <p:cTn id="47" fill="hold">
                            <p:stCondLst>
                              <p:cond delay="3500"/>
                            </p:stCondLst>
                            <p:childTnLst>
                              <p:par>
                                <p:cTn id="48" presetID="53" presetClass="entr" presetSubtype="16" fill="hold" nodeType="afterEffect">
                                  <p:stCondLst>
                                    <p:cond delay="0"/>
                                  </p:stCondLst>
                                  <p:childTnLst>
                                    <p:set>
                                      <p:cBhvr>
                                        <p:cTn id="49" dur="1" fill="hold">
                                          <p:stCondLst>
                                            <p:cond delay="0"/>
                                          </p:stCondLst>
                                        </p:cTn>
                                        <p:tgtEl>
                                          <p:spTgt spid="39"/>
                                        </p:tgtEl>
                                        <p:attrNameLst>
                                          <p:attrName>style.visibility</p:attrName>
                                        </p:attrNameLst>
                                      </p:cBhvr>
                                      <p:to>
                                        <p:strVal val="visible"/>
                                      </p:to>
                                    </p:set>
                                    <p:anim calcmode="lin" valueType="num">
                                      <p:cBhvr>
                                        <p:cTn id="50" dur="500" fill="hold"/>
                                        <p:tgtEl>
                                          <p:spTgt spid="39"/>
                                        </p:tgtEl>
                                        <p:attrNameLst>
                                          <p:attrName>ppt_w</p:attrName>
                                        </p:attrNameLst>
                                      </p:cBhvr>
                                      <p:tavLst>
                                        <p:tav tm="0">
                                          <p:val>
                                            <p:fltVal val="0"/>
                                          </p:val>
                                        </p:tav>
                                        <p:tav tm="100000">
                                          <p:val>
                                            <p:strVal val="#ppt_w"/>
                                          </p:val>
                                        </p:tav>
                                      </p:tavLst>
                                    </p:anim>
                                    <p:anim calcmode="lin" valueType="num">
                                      <p:cBhvr>
                                        <p:cTn id="51" dur="500" fill="hold"/>
                                        <p:tgtEl>
                                          <p:spTgt spid="39"/>
                                        </p:tgtEl>
                                        <p:attrNameLst>
                                          <p:attrName>ppt_h</p:attrName>
                                        </p:attrNameLst>
                                      </p:cBhvr>
                                      <p:tavLst>
                                        <p:tav tm="0">
                                          <p:val>
                                            <p:fltVal val="0"/>
                                          </p:val>
                                        </p:tav>
                                        <p:tav tm="100000">
                                          <p:val>
                                            <p:strVal val="#ppt_h"/>
                                          </p:val>
                                        </p:tav>
                                      </p:tavLst>
                                    </p:anim>
                                    <p:animEffect transition="in" filter="fade">
                                      <p:cBhvr>
                                        <p:cTn id="52" dur="500"/>
                                        <p:tgtEl>
                                          <p:spTgt spid="39"/>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p:cTn id="56" dur="500" fill="hold"/>
                                        <p:tgtEl>
                                          <p:spTgt spid="42"/>
                                        </p:tgtEl>
                                        <p:attrNameLst>
                                          <p:attrName>ppt_w</p:attrName>
                                        </p:attrNameLst>
                                      </p:cBhvr>
                                      <p:tavLst>
                                        <p:tav tm="0">
                                          <p:val>
                                            <p:fltVal val="0"/>
                                          </p:val>
                                        </p:tav>
                                        <p:tav tm="100000">
                                          <p:val>
                                            <p:strVal val="#ppt_w"/>
                                          </p:val>
                                        </p:tav>
                                      </p:tavLst>
                                    </p:anim>
                                    <p:anim calcmode="lin" valueType="num">
                                      <p:cBhvr>
                                        <p:cTn id="57" dur="500" fill="hold"/>
                                        <p:tgtEl>
                                          <p:spTgt spid="42"/>
                                        </p:tgtEl>
                                        <p:attrNameLst>
                                          <p:attrName>ppt_h</p:attrName>
                                        </p:attrNameLst>
                                      </p:cBhvr>
                                      <p:tavLst>
                                        <p:tav tm="0">
                                          <p:val>
                                            <p:fltVal val="0"/>
                                          </p:val>
                                        </p:tav>
                                        <p:tav tm="100000">
                                          <p:val>
                                            <p:strVal val="#ppt_h"/>
                                          </p:val>
                                        </p:tav>
                                      </p:tavLst>
                                    </p:anim>
                                    <p:animEffect transition="in" filter="fade">
                                      <p:cBhvr>
                                        <p:cTn id="58" dur="500"/>
                                        <p:tgtEl>
                                          <p:spTgt spid="42"/>
                                        </p:tgtEl>
                                      </p:cBhvr>
                                    </p:animEffect>
                                  </p:childTnLst>
                                </p:cTn>
                              </p:par>
                            </p:childTnLst>
                          </p:cTn>
                        </p:par>
                        <p:par>
                          <p:cTn id="59" fill="hold">
                            <p:stCondLst>
                              <p:cond delay="4500"/>
                            </p:stCondLst>
                            <p:childTnLst>
                              <p:par>
                                <p:cTn id="60" presetID="14" presetClass="entr" presetSubtype="5"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randombar(vertical)">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3" grpId="0" animBg="1"/>
      <p:bldP spid="30836" grpId="0"/>
      <p:bldP spid="50"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dirty="0">
                <a:solidFill>
                  <a:srgbClr val="6AE7FF"/>
                </a:solidFill>
              </a:rPr>
              <a:t>05</a:t>
            </a:r>
            <a:endParaRPr lang="en-US" altLang="zh-CN" sz="9600" dirty="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28" name="矩形 127"/>
          <p:cNvSpPr/>
          <p:nvPr/>
        </p:nvSpPr>
        <p:spPr>
          <a:xfrm>
            <a:off x="2006600" y="320040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29" name="TextBox 28"/>
          <p:cNvSpPr txBox="1"/>
          <p:nvPr/>
        </p:nvSpPr>
        <p:spPr>
          <a:xfrm>
            <a:off x="2006600" y="2886075"/>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grpSp>
        <p:nvGrpSpPr>
          <p:cNvPr id="130" name="组合 129"/>
          <p:cNvGrpSpPr/>
          <p:nvPr/>
        </p:nvGrpSpPr>
        <p:grpSpPr>
          <a:xfrm>
            <a:off x="6127115" y="4589145"/>
            <a:ext cx="1003300" cy="992505"/>
            <a:chOff x="4305571" y="3574858"/>
            <a:chExt cx="890588" cy="881062"/>
          </a:xfrm>
          <a:solidFill>
            <a:srgbClr val="6AE7FF">
              <a:alpha val="20000"/>
            </a:srgbClr>
          </a:solidFill>
        </p:grpSpPr>
        <p:sp>
          <p:nvSpPr>
            <p:cNvPr id="131" name="Freeform 15"/>
            <p:cNvSpPr>
              <a:spLocks noEditPoints="1"/>
            </p:cNvSpPr>
            <p:nvPr/>
          </p:nvSpPr>
          <p:spPr bwMode="auto">
            <a:xfrm>
              <a:off x="4305571" y="3574858"/>
              <a:ext cx="890588" cy="881062"/>
            </a:xfrm>
            <a:custGeom>
              <a:avLst/>
              <a:gdLst>
                <a:gd name="T0" fmla="*/ 54 w 95"/>
                <a:gd name="T1" fmla="*/ 94 h 94"/>
                <a:gd name="T2" fmla="*/ 56 w 95"/>
                <a:gd name="T3" fmla="*/ 81 h 94"/>
                <a:gd name="T4" fmla="*/ 66 w 95"/>
                <a:gd name="T5" fmla="*/ 78 h 94"/>
                <a:gd name="T6" fmla="*/ 76 w 95"/>
                <a:gd name="T7" fmla="*/ 85 h 94"/>
                <a:gd name="T8" fmla="*/ 86 w 95"/>
                <a:gd name="T9" fmla="*/ 75 h 94"/>
                <a:gd name="T10" fmla="*/ 78 w 95"/>
                <a:gd name="T11" fmla="*/ 65 h 94"/>
                <a:gd name="T12" fmla="*/ 82 w 95"/>
                <a:gd name="T13" fmla="*/ 56 h 94"/>
                <a:gd name="T14" fmla="*/ 95 w 95"/>
                <a:gd name="T15" fmla="*/ 54 h 94"/>
                <a:gd name="T16" fmla="*/ 95 w 95"/>
                <a:gd name="T17" fmla="*/ 40 h 94"/>
                <a:gd name="T18" fmla="*/ 82 w 95"/>
                <a:gd name="T19" fmla="*/ 38 h 94"/>
                <a:gd name="T20" fmla="*/ 82 w 95"/>
                <a:gd name="T21" fmla="*/ 37 h 94"/>
                <a:gd name="T22" fmla="*/ 82 w 95"/>
                <a:gd name="T23" fmla="*/ 37 h 94"/>
                <a:gd name="T24" fmla="*/ 80 w 95"/>
                <a:gd name="T25" fmla="*/ 33 h 94"/>
                <a:gd name="T26" fmla="*/ 80 w 95"/>
                <a:gd name="T27" fmla="*/ 31 h 94"/>
                <a:gd name="T28" fmla="*/ 80 w 95"/>
                <a:gd name="T29" fmla="*/ 31 h 94"/>
                <a:gd name="T30" fmla="*/ 78 w 95"/>
                <a:gd name="T31" fmla="*/ 29 h 94"/>
                <a:gd name="T32" fmla="*/ 86 w 95"/>
                <a:gd name="T33" fmla="*/ 18 h 94"/>
                <a:gd name="T34" fmla="*/ 76 w 95"/>
                <a:gd name="T35" fmla="*/ 9 h 94"/>
                <a:gd name="T36" fmla="*/ 66 w 95"/>
                <a:gd name="T37" fmla="*/ 16 h 94"/>
                <a:gd name="T38" fmla="*/ 56 w 95"/>
                <a:gd name="T39" fmla="*/ 12 h 94"/>
                <a:gd name="T40" fmla="*/ 54 w 95"/>
                <a:gd name="T41" fmla="*/ 0 h 94"/>
                <a:gd name="T42" fmla="*/ 41 w 95"/>
                <a:gd name="T43" fmla="*/ 0 h 94"/>
                <a:gd name="T44" fmla="*/ 38 w 95"/>
                <a:gd name="T45" fmla="*/ 12 h 94"/>
                <a:gd name="T46" fmla="*/ 29 w 95"/>
                <a:gd name="T47" fmla="*/ 16 h 94"/>
                <a:gd name="T48" fmla="*/ 19 w 95"/>
                <a:gd name="T49" fmla="*/ 9 h 94"/>
                <a:gd name="T50" fmla="*/ 9 w 95"/>
                <a:gd name="T51" fmla="*/ 18 h 94"/>
                <a:gd name="T52" fmla="*/ 17 w 95"/>
                <a:gd name="T53" fmla="*/ 29 h 94"/>
                <a:gd name="T54" fmla="*/ 13 w 95"/>
                <a:gd name="T55" fmla="*/ 38 h 94"/>
                <a:gd name="T56" fmla="*/ 0 w 95"/>
                <a:gd name="T57" fmla="*/ 40 h 94"/>
                <a:gd name="T58" fmla="*/ 0 w 95"/>
                <a:gd name="T59" fmla="*/ 54 h 94"/>
                <a:gd name="T60" fmla="*/ 13 w 95"/>
                <a:gd name="T61" fmla="*/ 56 h 94"/>
                <a:gd name="T62" fmla="*/ 16 w 95"/>
                <a:gd name="T63" fmla="*/ 65 h 94"/>
                <a:gd name="T64" fmla="*/ 9 w 95"/>
                <a:gd name="T65" fmla="*/ 75 h 94"/>
                <a:gd name="T66" fmla="*/ 19 w 95"/>
                <a:gd name="T67" fmla="*/ 85 h 94"/>
                <a:gd name="T68" fmla="*/ 29 w 95"/>
                <a:gd name="T69" fmla="*/ 78 h 94"/>
                <a:gd name="T70" fmla="*/ 38 w 95"/>
                <a:gd name="T71" fmla="*/ 82 h 94"/>
                <a:gd name="T72" fmla="*/ 41 w 95"/>
                <a:gd name="T73" fmla="*/ 94 h 94"/>
                <a:gd name="T74" fmla="*/ 54 w 95"/>
                <a:gd name="T75" fmla="*/ 94 h 94"/>
                <a:gd name="T76" fmla="*/ 72 w 95"/>
                <a:gd name="T77" fmla="*/ 43 h 94"/>
                <a:gd name="T78" fmla="*/ 51 w 95"/>
                <a:gd name="T79" fmla="*/ 72 h 94"/>
                <a:gd name="T80" fmla="*/ 22 w 95"/>
                <a:gd name="T81" fmla="*/ 50 h 94"/>
                <a:gd name="T82" fmla="*/ 44 w 95"/>
                <a:gd name="T83" fmla="*/ 22 h 94"/>
                <a:gd name="T84" fmla="*/ 56 w 95"/>
                <a:gd name="T85" fmla="*/ 23 h 94"/>
                <a:gd name="T86" fmla="*/ 56 w 95"/>
                <a:gd name="T87" fmla="*/ 23 h 94"/>
                <a:gd name="T88" fmla="*/ 65 w 95"/>
                <a:gd name="T89" fmla="*/ 29 h 94"/>
                <a:gd name="T90" fmla="*/ 69 w 95"/>
                <a:gd name="T91" fmla="*/ 34 h 94"/>
                <a:gd name="T92" fmla="*/ 72 w 95"/>
                <a:gd name="T93" fmla="*/ 4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94">
                  <a:moveTo>
                    <a:pt x="54" y="94"/>
                  </a:moveTo>
                  <a:cubicBezTo>
                    <a:pt x="56" y="81"/>
                    <a:pt x="56" y="81"/>
                    <a:pt x="56" y="81"/>
                  </a:cubicBezTo>
                  <a:cubicBezTo>
                    <a:pt x="66" y="78"/>
                    <a:pt x="66" y="78"/>
                    <a:pt x="66" y="78"/>
                  </a:cubicBezTo>
                  <a:cubicBezTo>
                    <a:pt x="76" y="85"/>
                    <a:pt x="76" y="85"/>
                    <a:pt x="76" y="85"/>
                  </a:cubicBezTo>
                  <a:cubicBezTo>
                    <a:pt x="86" y="75"/>
                    <a:pt x="86" y="75"/>
                    <a:pt x="86" y="75"/>
                  </a:cubicBezTo>
                  <a:cubicBezTo>
                    <a:pt x="78" y="65"/>
                    <a:pt x="78" y="65"/>
                    <a:pt x="78" y="65"/>
                  </a:cubicBezTo>
                  <a:cubicBezTo>
                    <a:pt x="82" y="56"/>
                    <a:pt x="82" y="56"/>
                    <a:pt x="82" y="56"/>
                  </a:cubicBezTo>
                  <a:cubicBezTo>
                    <a:pt x="95" y="54"/>
                    <a:pt x="95" y="54"/>
                    <a:pt x="95" y="54"/>
                  </a:cubicBezTo>
                  <a:cubicBezTo>
                    <a:pt x="95" y="40"/>
                    <a:pt x="95" y="40"/>
                    <a:pt x="95" y="40"/>
                  </a:cubicBezTo>
                  <a:cubicBezTo>
                    <a:pt x="82" y="38"/>
                    <a:pt x="82" y="38"/>
                    <a:pt x="82" y="38"/>
                  </a:cubicBezTo>
                  <a:cubicBezTo>
                    <a:pt x="82" y="37"/>
                    <a:pt x="82" y="37"/>
                    <a:pt x="82" y="37"/>
                  </a:cubicBezTo>
                  <a:cubicBezTo>
                    <a:pt x="82" y="37"/>
                    <a:pt x="82" y="37"/>
                    <a:pt x="82" y="37"/>
                  </a:cubicBezTo>
                  <a:cubicBezTo>
                    <a:pt x="80" y="33"/>
                    <a:pt x="80" y="33"/>
                    <a:pt x="80" y="33"/>
                  </a:cubicBezTo>
                  <a:cubicBezTo>
                    <a:pt x="80" y="31"/>
                    <a:pt x="80" y="31"/>
                    <a:pt x="80" y="31"/>
                  </a:cubicBezTo>
                  <a:cubicBezTo>
                    <a:pt x="80" y="31"/>
                    <a:pt x="80" y="31"/>
                    <a:pt x="80" y="31"/>
                  </a:cubicBezTo>
                  <a:cubicBezTo>
                    <a:pt x="78" y="29"/>
                    <a:pt x="78" y="29"/>
                    <a:pt x="78" y="29"/>
                  </a:cubicBezTo>
                  <a:cubicBezTo>
                    <a:pt x="86" y="18"/>
                    <a:pt x="86" y="18"/>
                    <a:pt x="86" y="18"/>
                  </a:cubicBezTo>
                  <a:cubicBezTo>
                    <a:pt x="76" y="9"/>
                    <a:pt x="76" y="9"/>
                    <a:pt x="76" y="9"/>
                  </a:cubicBezTo>
                  <a:cubicBezTo>
                    <a:pt x="66" y="16"/>
                    <a:pt x="66" y="16"/>
                    <a:pt x="66" y="16"/>
                  </a:cubicBezTo>
                  <a:cubicBezTo>
                    <a:pt x="56" y="12"/>
                    <a:pt x="56" y="12"/>
                    <a:pt x="56" y="12"/>
                  </a:cubicBezTo>
                  <a:cubicBezTo>
                    <a:pt x="54" y="0"/>
                    <a:pt x="54" y="0"/>
                    <a:pt x="54" y="0"/>
                  </a:cubicBezTo>
                  <a:cubicBezTo>
                    <a:pt x="41" y="0"/>
                    <a:pt x="41" y="0"/>
                    <a:pt x="41" y="0"/>
                  </a:cubicBezTo>
                  <a:cubicBezTo>
                    <a:pt x="38" y="12"/>
                    <a:pt x="38" y="12"/>
                    <a:pt x="38" y="12"/>
                  </a:cubicBezTo>
                  <a:cubicBezTo>
                    <a:pt x="29" y="16"/>
                    <a:pt x="29" y="16"/>
                    <a:pt x="29" y="16"/>
                  </a:cubicBezTo>
                  <a:cubicBezTo>
                    <a:pt x="19" y="9"/>
                    <a:pt x="19" y="9"/>
                    <a:pt x="19" y="9"/>
                  </a:cubicBezTo>
                  <a:cubicBezTo>
                    <a:pt x="9" y="18"/>
                    <a:pt x="9" y="18"/>
                    <a:pt x="9" y="18"/>
                  </a:cubicBezTo>
                  <a:cubicBezTo>
                    <a:pt x="17" y="29"/>
                    <a:pt x="17" y="29"/>
                    <a:pt x="17" y="29"/>
                  </a:cubicBezTo>
                  <a:cubicBezTo>
                    <a:pt x="13" y="38"/>
                    <a:pt x="13" y="38"/>
                    <a:pt x="13" y="38"/>
                  </a:cubicBezTo>
                  <a:cubicBezTo>
                    <a:pt x="0" y="40"/>
                    <a:pt x="0" y="40"/>
                    <a:pt x="0" y="40"/>
                  </a:cubicBezTo>
                  <a:cubicBezTo>
                    <a:pt x="0" y="54"/>
                    <a:pt x="0" y="54"/>
                    <a:pt x="0" y="54"/>
                  </a:cubicBezTo>
                  <a:cubicBezTo>
                    <a:pt x="13" y="56"/>
                    <a:pt x="13" y="56"/>
                    <a:pt x="13" y="56"/>
                  </a:cubicBezTo>
                  <a:cubicBezTo>
                    <a:pt x="16" y="65"/>
                    <a:pt x="16" y="65"/>
                    <a:pt x="16" y="65"/>
                  </a:cubicBezTo>
                  <a:cubicBezTo>
                    <a:pt x="9" y="75"/>
                    <a:pt x="9" y="75"/>
                    <a:pt x="9" y="75"/>
                  </a:cubicBezTo>
                  <a:cubicBezTo>
                    <a:pt x="19" y="85"/>
                    <a:pt x="19" y="85"/>
                    <a:pt x="19" y="85"/>
                  </a:cubicBezTo>
                  <a:cubicBezTo>
                    <a:pt x="29" y="78"/>
                    <a:pt x="29" y="78"/>
                    <a:pt x="29" y="78"/>
                  </a:cubicBezTo>
                  <a:cubicBezTo>
                    <a:pt x="38" y="82"/>
                    <a:pt x="38" y="82"/>
                    <a:pt x="38" y="82"/>
                  </a:cubicBezTo>
                  <a:cubicBezTo>
                    <a:pt x="41" y="94"/>
                    <a:pt x="41" y="94"/>
                    <a:pt x="41" y="94"/>
                  </a:cubicBezTo>
                  <a:cubicBezTo>
                    <a:pt x="54" y="94"/>
                    <a:pt x="54" y="94"/>
                    <a:pt x="54" y="94"/>
                  </a:cubicBezTo>
                  <a:close/>
                  <a:moveTo>
                    <a:pt x="72" y="43"/>
                  </a:moveTo>
                  <a:cubicBezTo>
                    <a:pt x="74" y="57"/>
                    <a:pt x="65" y="70"/>
                    <a:pt x="51" y="72"/>
                  </a:cubicBezTo>
                  <a:cubicBezTo>
                    <a:pt x="37" y="74"/>
                    <a:pt x="24" y="64"/>
                    <a:pt x="22" y="50"/>
                  </a:cubicBezTo>
                  <a:cubicBezTo>
                    <a:pt x="21" y="36"/>
                    <a:pt x="30" y="24"/>
                    <a:pt x="44" y="22"/>
                  </a:cubicBezTo>
                  <a:cubicBezTo>
                    <a:pt x="48" y="21"/>
                    <a:pt x="52" y="22"/>
                    <a:pt x="56" y="23"/>
                  </a:cubicBezTo>
                  <a:cubicBezTo>
                    <a:pt x="56" y="23"/>
                    <a:pt x="56" y="23"/>
                    <a:pt x="56" y="23"/>
                  </a:cubicBezTo>
                  <a:cubicBezTo>
                    <a:pt x="59" y="24"/>
                    <a:pt x="63" y="26"/>
                    <a:pt x="65" y="29"/>
                  </a:cubicBezTo>
                  <a:cubicBezTo>
                    <a:pt x="67" y="30"/>
                    <a:pt x="68" y="32"/>
                    <a:pt x="69" y="34"/>
                  </a:cubicBezTo>
                  <a:cubicBezTo>
                    <a:pt x="71" y="37"/>
                    <a:pt x="72" y="40"/>
                    <a:pt x="72" y="43"/>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2" name="Freeform 16"/>
            <p:cNvSpPr>
              <a:spLocks noEditPoints="1"/>
            </p:cNvSpPr>
            <p:nvPr/>
          </p:nvSpPr>
          <p:spPr bwMode="auto">
            <a:xfrm>
              <a:off x="4605608" y="3836795"/>
              <a:ext cx="290513" cy="328612"/>
            </a:xfrm>
            <a:custGeom>
              <a:avLst/>
              <a:gdLst>
                <a:gd name="T0" fmla="*/ 15 w 31"/>
                <a:gd name="T1" fmla="*/ 0 h 35"/>
                <a:gd name="T2" fmla="*/ 24 w 31"/>
                <a:gd name="T3" fmla="*/ 8 h 35"/>
                <a:gd name="T4" fmla="*/ 15 w 31"/>
                <a:gd name="T5" fmla="*/ 17 h 35"/>
                <a:gd name="T6" fmla="*/ 7 w 31"/>
                <a:gd name="T7" fmla="*/ 8 h 35"/>
                <a:gd name="T8" fmla="*/ 15 w 31"/>
                <a:gd name="T9" fmla="*/ 0 h 35"/>
                <a:gd name="T10" fmla="*/ 6 w 31"/>
                <a:gd name="T11" fmla="*/ 19 h 35"/>
                <a:gd name="T12" fmla="*/ 10 w 31"/>
                <a:gd name="T13" fmla="*/ 19 h 35"/>
                <a:gd name="T14" fmla="*/ 14 w 31"/>
                <a:gd name="T15" fmla="*/ 24 h 35"/>
                <a:gd name="T16" fmla="*/ 17 w 31"/>
                <a:gd name="T17" fmla="*/ 24 h 35"/>
                <a:gd name="T18" fmla="*/ 21 w 31"/>
                <a:gd name="T19" fmla="*/ 19 h 35"/>
                <a:gd name="T20" fmla="*/ 24 w 31"/>
                <a:gd name="T21" fmla="*/ 19 h 35"/>
                <a:gd name="T22" fmla="*/ 31 w 31"/>
                <a:gd name="T23" fmla="*/ 25 h 35"/>
                <a:gd name="T24" fmla="*/ 31 w 31"/>
                <a:gd name="T25" fmla="*/ 35 h 35"/>
                <a:gd name="T26" fmla="*/ 0 w 31"/>
                <a:gd name="T27" fmla="*/ 35 h 35"/>
                <a:gd name="T28" fmla="*/ 0 w 31"/>
                <a:gd name="T29" fmla="*/ 25 h 35"/>
                <a:gd name="T30" fmla="*/ 6 w 31"/>
                <a:gd name="T3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35">
                  <a:moveTo>
                    <a:pt x="15" y="0"/>
                  </a:moveTo>
                  <a:cubicBezTo>
                    <a:pt x="20" y="0"/>
                    <a:pt x="24" y="4"/>
                    <a:pt x="24" y="8"/>
                  </a:cubicBezTo>
                  <a:cubicBezTo>
                    <a:pt x="24" y="13"/>
                    <a:pt x="20" y="17"/>
                    <a:pt x="15" y="17"/>
                  </a:cubicBezTo>
                  <a:cubicBezTo>
                    <a:pt x="11" y="17"/>
                    <a:pt x="7" y="13"/>
                    <a:pt x="7" y="8"/>
                  </a:cubicBezTo>
                  <a:cubicBezTo>
                    <a:pt x="7" y="4"/>
                    <a:pt x="11" y="0"/>
                    <a:pt x="15" y="0"/>
                  </a:cubicBezTo>
                  <a:close/>
                  <a:moveTo>
                    <a:pt x="6" y="19"/>
                  </a:moveTo>
                  <a:cubicBezTo>
                    <a:pt x="10" y="19"/>
                    <a:pt x="10" y="19"/>
                    <a:pt x="10" y="19"/>
                  </a:cubicBezTo>
                  <a:cubicBezTo>
                    <a:pt x="14" y="24"/>
                    <a:pt x="14" y="24"/>
                    <a:pt x="14" y="24"/>
                  </a:cubicBezTo>
                  <a:cubicBezTo>
                    <a:pt x="15" y="26"/>
                    <a:pt x="16" y="26"/>
                    <a:pt x="17" y="24"/>
                  </a:cubicBezTo>
                  <a:cubicBezTo>
                    <a:pt x="21" y="19"/>
                    <a:pt x="21" y="19"/>
                    <a:pt x="21" y="19"/>
                  </a:cubicBezTo>
                  <a:cubicBezTo>
                    <a:pt x="24" y="19"/>
                    <a:pt x="24" y="19"/>
                    <a:pt x="24" y="19"/>
                  </a:cubicBezTo>
                  <a:cubicBezTo>
                    <a:pt x="28" y="19"/>
                    <a:pt x="31" y="21"/>
                    <a:pt x="31" y="25"/>
                  </a:cubicBezTo>
                  <a:cubicBezTo>
                    <a:pt x="31" y="35"/>
                    <a:pt x="31" y="35"/>
                    <a:pt x="31" y="35"/>
                  </a:cubicBezTo>
                  <a:cubicBezTo>
                    <a:pt x="26" y="35"/>
                    <a:pt x="5" y="35"/>
                    <a:pt x="0" y="35"/>
                  </a:cubicBezTo>
                  <a:cubicBezTo>
                    <a:pt x="0" y="25"/>
                    <a:pt x="0" y="25"/>
                    <a:pt x="0" y="25"/>
                  </a:cubicBezTo>
                  <a:cubicBezTo>
                    <a:pt x="0" y="21"/>
                    <a:pt x="3" y="19"/>
                    <a:pt x="6" y="19"/>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3" name="组合 132"/>
          <p:cNvGrpSpPr/>
          <p:nvPr/>
        </p:nvGrpSpPr>
        <p:grpSpPr>
          <a:xfrm>
            <a:off x="6127115" y="2327275"/>
            <a:ext cx="992505" cy="1005205"/>
            <a:chOff x="4305571" y="1566670"/>
            <a:chExt cx="881063" cy="892175"/>
          </a:xfrm>
          <a:solidFill>
            <a:srgbClr val="6AE7FF">
              <a:alpha val="20000"/>
            </a:srgbClr>
          </a:solidFill>
        </p:grpSpPr>
        <p:sp>
          <p:nvSpPr>
            <p:cNvPr id="134" name="Freeform 17"/>
            <p:cNvSpPr>
              <a:spLocks noEditPoints="1"/>
            </p:cNvSpPr>
            <p:nvPr/>
          </p:nvSpPr>
          <p:spPr bwMode="auto">
            <a:xfrm>
              <a:off x="4305571" y="1566670"/>
              <a:ext cx="881063" cy="892175"/>
            </a:xfrm>
            <a:custGeom>
              <a:avLst/>
              <a:gdLst>
                <a:gd name="T0" fmla="*/ 54 w 94"/>
                <a:gd name="T1" fmla="*/ 95 h 95"/>
                <a:gd name="T2" fmla="*/ 56 w 94"/>
                <a:gd name="T3" fmla="*/ 82 h 95"/>
                <a:gd name="T4" fmla="*/ 65 w 94"/>
                <a:gd name="T5" fmla="*/ 78 h 95"/>
                <a:gd name="T6" fmla="*/ 75 w 94"/>
                <a:gd name="T7" fmla="*/ 86 h 95"/>
                <a:gd name="T8" fmla="*/ 85 w 94"/>
                <a:gd name="T9" fmla="*/ 76 h 95"/>
                <a:gd name="T10" fmla="*/ 78 w 94"/>
                <a:gd name="T11" fmla="*/ 66 h 95"/>
                <a:gd name="T12" fmla="*/ 82 w 94"/>
                <a:gd name="T13" fmla="*/ 56 h 95"/>
                <a:gd name="T14" fmla="*/ 94 w 94"/>
                <a:gd name="T15" fmla="*/ 54 h 95"/>
                <a:gd name="T16" fmla="*/ 94 w 94"/>
                <a:gd name="T17" fmla="*/ 41 h 95"/>
                <a:gd name="T18" fmla="*/ 82 w 94"/>
                <a:gd name="T19" fmla="*/ 38 h 95"/>
                <a:gd name="T20" fmla="*/ 81 w 94"/>
                <a:gd name="T21" fmla="*/ 37 h 95"/>
                <a:gd name="T22" fmla="*/ 81 w 94"/>
                <a:gd name="T23" fmla="*/ 37 h 95"/>
                <a:gd name="T24" fmla="*/ 80 w 94"/>
                <a:gd name="T25" fmla="*/ 34 h 95"/>
                <a:gd name="T26" fmla="*/ 79 w 94"/>
                <a:gd name="T27" fmla="*/ 32 h 95"/>
                <a:gd name="T28" fmla="*/ 79 w 94"/>
                <a:gd name="T29" fmla="*/ 32 h 95"/>
                <a:gd name="T30" fmla="*/ 78 w 94"/>
                <a:gd name="T31" fmla="*/ 29 h 95"/>
                <a:gd name="T32" fmla="*/ 85 w 94"/>
                <a:gd name="T33" fmla="*/ 19 h 95"/>
                <a:gd name="T34" fmla="*/ 75 w 94"/>
                <a:gd name="T35" fmla="*/ 9 h 95"/>
                <a:gd name="T36" fmla="*/ 65 w 94"/>
                <a:gd name="T37" fmla="*/ 16 h 95"/>
                <a:gd name="T38" fmla="*/ 56 w 94"/>
                <a:gd name="T39" fmla="*/ 13 h 95"/>
                <a:gd name="T40" fmla="*/ 54 w 94"/>
                <a:gd name="T41" fmla="*/ 0 h 95"/>
                <a:gd name="T42" fmla="*/ 40 w 94"/>
                <a:gd name="T43" fmla="*/ 0 h 95"/>
                <a:gd name="T44" fmla="*/ 38 w 94"/>
                <a:gd name="T45" fmla="*/ 13 h 95"/>
                <a:gd name="T46" fmla="*/ 29 w 94"/>
                <a:gd name="T47" fmla="*/ 16 h 95"/>
                <a:gd name="T48" fmla="*/ 18 w 94"/>
                <a:gd name="T49" fmla="*/ 9 h 95"/>
                <a:gd name="T50" fmla="*/ 9 w 94"/>
                <a:gd name="T51" fmla="*/ 19 h 95"/>
                <a:gd name="T52" fmla="*/ 16 w 94"/>
                <a:gd name="T53" fmla="*/ 29 h 95"/>
                <a:gd name="T54" fmla="*/ 12 w 94"/>
                <a:gd name="T55" fmla="*/ 38 h 95"/>
                <a:gd name="T56" fmla="*/ 0 w 94"/>
                <a:gd name="T57" fmla="*/ 41 h 95"/>
                <a:gd name="T58" fmla="*/ 0 w 94"/>
                <a:gd name="T59" fmla="*/ 54 h 95"/>
                <a:gd name="T60" fmla="*/ 12 w 94"/>
                <a:gd name="T61" fmla="*/ 56 h 95"/>
                <a:gd name="T62" fmla="*/ 16 w 94"/>
                <a:gd name="T63" fmla="*/ 66 h 95"/>
                <a:gd name="T64" fmla="*/ 9 w 94"/>
                <a:gd name="T65" fmla="*/ 76 h 95"/>
                <a:gd name="T66" fmla="*/ 18 w 94"/>
                <a:gd name="T67" fmla="*/ 86 h 95"/>
                <a:gd name="T68" fmla="*/ 29 w 94"/>
                <a:gd name="T69" fmla="*/ 78 h 95"/>
                <a:gd name="T70" fmla="*/ 38 w 94"/>
                <a:gd name="T71" fmla="*/ 82 h 95"/>
                <a:gd name="T72" fmla="*/ 40 w 94"/>
                <a:gd name="T73" fmla="*/ 95 h 95"/>
                <a:gd name="T74" fmla="*/ 54 w 94"/>
                <a:gd name="T75" fmla="*/ 95 h 95"/>
                <a:gd name="T76" fmla="*/ 72 w 94"/>
                <a:gd name="T77" fmla="*/ 44 h 95"/>
                <a:gd name="T78" fmla="*/ 50 w 94"/>
                <a:gd name="T79" fmla="*/ 72 h 95"/>
                <a:gd name="T80" fmla="*/ 22 w 94"/>
                <a:gd name="T81" fmla="*/ 51 h 95"/>
                <a:gd name="T82" fmla="*/ 44 w 94"/>
                <a:gd name="T83" fmla="*/ 22 h 95"/>
                <a:gd name="T84" fmla="*/ 55 w 94"/>
                <a:gd name="T85" fmla="*/ 24 h 95"/>
                <a:gd name="T86" fmla="*/ 55 w 94"/>
                <a:gd name="T87" fmla="*/ 24 h 95"/>
                <a:gd name="T88" fmla="*/ 65 w 94"/>
                <a:gd name="T89" fmla="*/ 30 h 95"/>
                <a:gd name="T90" fmla="*/ 69 w 94"/>
                <a:gd name="T91" fmla="*/ 35 h 95"/>
                <a:gd name="T92" fmla="*/ 72 w 94"/>
                <a:gd name="T93"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4" h="95">
                  <a:moveTo>
                    <a:pt x="54" y="95"/>
                  </a:moveTo>
                  <a:cubicBezTo>
                    <a:pt x="56" y="82"/>
                    <a:pt x="56" y="82"/>
                    <a:pt x="56" y="82"/>
                  </a:cubicBezTo>
                  <a:cubicBezTo>
                    <a:pt x="65" y="78"/>
                    <a:pt x="65" y="78"/>
                    <a:pt x="65" y="78"/>
                  </a:cubicBezTo>
                  <a:cubicBezTo>
                    <a:pt x="75" y="86"/>
                    <a:pt x="75" y="86"/>
                    <a:pt x="75" y="86"/>
                  </a:cubicBezTo>
                  <a:cubicBezTo>
                    <a:pt x="85" y="76"/>
                    <a:pt x="85" y="76"/>
                    <a:pt x="85" y="76"/>
                  </a:cubicBezTo>
                  <a:cubicBezTo>
                    <a:pt x="78" y="66"/>
                    <a:pt x="78" y="66"/>
                    <a:pt x="78" y="66"/>
                  </a:cubicBezTo>
                  <a:cubicBezTo>
                    <a:pt x="82" y="56"/>
                    <a:pt x="82" y="56"/>
                    <a:pt x="82" y="56"/>
                  </a:cubicBezTo>
                  <a:cubicBezTo>
                    <a:pt x="94" y="54"/>
                    <a:pt x="94" y="54"/>
                    <a:pt x="94" y="54"/>
                  </a:cubicBezTo>
                  <a:cubicBezTo>
                    <a:pt x="94" y="41"/>
                    <a:pt x="94" y="41"/>
                    <a:pt x="94" y="41"/>
                  </a:cubicBezTo>
                  <a:cubicBezTo>
                    <a:pt x="82" y="38"/>
                    <a:pt x="82" y="38"/>
                    <a:pt x="82" y="38"/>
                  </a:cubicBezTo>
                  <a:cubicBezTo>
                    <a:pt x="81" y="37"/>
                    <a:pt x="81" y="37"/>
                    <a:pt x="81" y="37"/>
                  </a:cubicBezTo>
                  <a:cubicBezTo>
                    <a:pt x="81" y="37"/>
                    <a:pt x="81" y="37"/>
                    <a:pt x="81" y="37"/>
                  </a:cubicBezTo>
                  <a:cubicBezTo>
                    <a:pt x="80" y="34"/>
                    <a:pt x="80" y="34"/>
                    <a:pt x="80" y="34"/>
                  </a:cubicBezTo>
                  <a:cubicBezTo>
                    <a:pt x="79" y="32"/>
                    <a:pt x="79" y="32"/>
                    <a:pt x="79" y="32"/>
                  </a:cubicBezTo>
                  <a:cubicBezTo>
                    <a:pt x="79" y="32"/>
                    <a:pt x="79" y="32"/>
                    <a:pt x="79" y="32"/>
                  </a:cubicBezTo>
                  <a:cubicBezTo>
                    <a:pt x="78" y="29"/>
                    <a:pt x="78" y="29"/>
                    <a:pt x="78" y="29"/>
                  </a:cubicBezTo>
                  <a:cubicBezTo>
                    <a:pt x="85" y="19"/>
                    <a:pt x="85" y="19"/>
                    <a:pt x="85" y="19"/>
                  </a:cubicBezTo>
                  <a:cubicBezTo>
                    <a:pt x="75" y="9"/>
                    <a:pt x="75" y="9"/>
                    <a:pt x="75" y="9"/>
                  </a:cubicBezTo>
                  <a:cubicBezTo>
                    <a:pt x="65" y="16"/>
                    <a:pt x="65" y="16"/>
                    <a:pt x="65" y="16"/>
                  </a:cubicBezTo>
                  <a:cubicBezTo>
                    <a:pt x="56" y="13"/>
                    <a:pt x="56" y="13"/>
                    <a:pt x="56" y="13"/>
                  </a:cubicBezTo>
                  <a:cubicBezTo>
                    <a:pt x="54" y="0"/>
                    <a:pt x="54" y="0"/>
                    <a:pt x="54" y="0"/>
                  </a:cubicBezTo>
                  <a:cubicBezTo>
                    <a:pt x="40" y="0"/>
                    <a:pt x="40" y="0"/>
                    <a:pt x="40" y="0"/>
                  </a:cubicBezTo>
                  <a:cubicBezTo>
                    <a:pt x="38" y="13"/>
                    <a:pt x="38" y="13"/>
                    <a:pt x="38" y="13"/>
                  </a:cubicBezTo>
                  <a:cubicBezTo>
                    <a:pt x="29" y="16"/>
                    <a:pt x="29" y="16"/>
                    <a:pt x="29" y="16"/>
                  </a:cubicBezTo>
                  <a:cubicBezTo>
                    <a:pt x="18" y="9"/>
                    <a:pt x="18" y="9"/>
                    <a:pt x="18" y="9"/>
                  </a:cubicBezTo>
                  <a:cubicBezTo>
                    <a:pt x="9" y="19"/>
                    <a:pt x="9" y="19"/>
                    <a:pt x="9" y="19"/>
                  </a:cubicBezTo>
                  <a:cubicBezTo>
                    <a:pt x="16" y="29"/>
                    <a:pt x="16" y="29"/>
                    <a:pt x="16" y="29"/>
                  </a:cubicBezTo>
                  <a:cubicBezTo>
                    <a:pt x="12" y="38"/>
                    <a:pt x="12" y="38"/>
                    <a:pt x="12" y="38"/>
                  </a:cubicBezTo>
                  <a:cubicBezTo>
                    <a:pt x="0" y="41"/>
                    <a:pt x="0" y="41"/>
                    <a:pt x="0" y="41"/>
                  </a:cubicBezTo>
                  <a:cubicBezTo>
                    <a:pt x="0" y="54"/>
                    <a:pt x="0" y="54"/>
                    <a:pt x="0" y="54"/>
                  </a:cubicBezTo>
                  <a:cubicBezTo>
                    <a:pt x="12" y="56"/>
                    <a:pt x="12" y="56"/>
                    <a:pt x="12" y="56"/>
                  </a:cubicBezTo>
                  <a:cubicBezTo>
                    <a:pt x="16" y="66"/>
                    <a:pt x="16" y="66"/>
                    <a:pt x="16" y="66"/>
                  </a:cubicBezTo>
                  <a:cubicBezTo>
                    <a:pt x="9" y="76"/>
                    <a:pt x="9" y="76"/>
                    <a:pt x="9" y="76"/>
                  </a:cubicBezTo>
                  <a:cubicBezTo>
                    <a:pt x="18" y="86"/>
                    <a:pt x="18" y="86"/>
                    <a:pt x="18" y="86"/>
                  </a:cubicBezTo>
                  <a:cubicBezTo>
                    <a:pt x="29" y="78"/>
                    <a:pt x="29" y="78"/>
                    <a:pt x="29" y="78"/>
                  </a:cubicBezTo>
                  <a:cubicBezTo>
                    <a:pt x="38" y="82"/>
                    <a:pt x="38" y="82"/>
                    <a:pt x="38" y="82"/>
                  </a:cubicBezTo>
                  <a:cubicBezTo>
                    <a:pt x="40" y="95"/>
                    <a:pt x="40" y="95"/>
                    <a:pt x="40" y="95"/>
                  </a:cubicBezTo>
                  <a:cubicBezTo>
                    <a:pt x="54" y="95"/>
                    <a:pt x="54" y="95"/>
                    <a:pt x="54" y="95"/>
                  </a:cubicBezTo>
                  <a:close/>
                  <a:moveTo>
                    <a:pt x="72" y="44"/>
                  </a:moveTo>
                  <a:cubicBezTo>
                    <a:pt x="74" y="58"/>
                    <a:pt x="64" y="71"/>
                    <a:pt x="50" y="72"/>
                  </a:cubicBezTo>
                  <a:cubicBezTo>
                    <a:pt x="37" y="74"/>
                    <a:pt x="24" y="65"/>
                    <a:pt x="22" y="51"/>
                  </a:cubicBezTo>
                  <a:cubicBezTo>
                    <a:pt x="20" y="37"/>
                    <a:pt x="30" y="24"/>
                    <a:pt x="44" y="22"/>
                  </a:cubicBezTo>
                  <a:cubicBezTo>
                    <a:pt x="48" y="22"/>
                    <a:pt x="52" y="22"/>
                    <a:pt x="55" y="24"/>
                  </a:cubicBezTo>
                  <a:cubicBezTo>
                    <a:pt x="55" y="24"/>
                    <a:pt x="55" y="24"/>
                    <a:pt x="55" y="24"/>
                  </a:cubicBezTo>
                  <a:cubicBezTo>
                    <a:pt x="59" y="25"/>
                    <a:pt x="62" y="27"/>
                    <a:pt x="65" y="30"/>
                  </a:cubicBezTo>
                  <a:cubicBezTo>
                    <a:pt x="66" y="31"/>
                    <a:pt x="68" y="33"/>
                    <a:pt x="69" y="35"/>
                  </a:cubicBezTo>
                  <a:cubicBezTo>
                    <a:pt x="70" y="38"/>
                    <a:pt x="72" y="41"/>
                    <a:pt x="72" y="44"/>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5" name="Freeform 18"/>
            <p:cNvSpPr>
              <a:spLocks noEditPoints="1"/>
            </p:cNvSpPr>
            <p:nvPr/>
          </p:nvSpPr>
          <p:spPr bwMode="auto">
            <a:xfrm>
              <a:off x="4605608" y="1839720"/>
              <a:ext cx="280988" cy="327025"/>
            </a:xfrm>
            <a:custGeom>
              <a:avLst/>
              <a:gdLst>
                <a:gd name="T0" fmla="*/ 15 w 30"/>
                <a:gd name="T1" fmla="*/ 0 h 35"/>
                <a:gd name="T2" fmla="*/ 23 w 30"/>
                <a:gd name="T3" fmla="*/ 8 h 35"/>
                <a:gd name="T4" fmla="*/ 15 w 30"/>
                <a:gd name="T5" fmla="*/ 16 h 35"/>
                <a:gd name="T6" fmla="*/ 7 w 30"/>
                <a:gd name="T7" fmla="*/ 8 h 35"/>
                <a:gd name="T8" fmla="*/ 15 w 30"/>
                <a:gd name="T9" fmla="*/ 0 h 35"/>
                <a:gd name="T10" fmla="*/ 6 w 30"/>
                <a:gd name="T11" fmla="*/ 18 h 35"/>
                <a:gd name="T12" fmla="*/ 10 w 30"/>
                <a:gd name="T13" fmla="*/ 18 h 35"/>
                <a:gd name="T14" fmla="*/ 13 w 30"/>
                <a:gd name="T15" fmla="*/ 24 h 35"/>
                <a:gd name="T16" fmla="*/ 17 w 30"/>
                <a:gd name="T17" fmla="*/ 24 h 35"/>
                <a:gd name="T18" fmla="*/ 20 w 30"/>
                <a:gd name="T19" fmla="*/ 18 h 35"/>
                <a:gd name="T20" fmla="*/ 24 w 30"/>
                <a:gd name="T21" fmla="*/ 18 h 35"/>
                <a:gd name="T22" fmla="*/ 30 w 30"/>
                <a:gd name="T23" fmla="*/ 25 h 35"/>
                <a:gd name="T24" fmla="*/ 30 w 30"/>
                <a:gd name="T25" fmla="*/ 35 h 35"/>
                <a:gd name="T26" fmla="*/ 0 w 30"/>
                <a:gd name="T27" fmla="*/ 35 h 35"/>
                <a:gd name="T28" fmla="*/ 0 w 30"/>
                <a:gd name="T29" fmla="*/ 25 h 35"/>
                <a:gd name="T30" fmla="*/ 6 w 30"/>
                <a:gd name="T31"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35">
                  <a:moveTo>
                    <a:pt x="15" y="0"/>
                  </a:moveTo>
                  <a:cubicBezTo>
                    <a:pt x="20" y="0"/>
                    <a:pt x="23" y="3"/>
                    <a:pt x="23" y="8"/>
                  </a:cubicBezTo>
                  <a:cubicBezTo>
                    <a:pt x="23" y="13"/>
                    <a:pt x="20" y="16"/>
                    <a:pt x="15" y="16"/>
                  </a:cubicBezTo>
                  <a:cubicBezTo>
                    <a:pt x="10" y="16"/>
                    <a:pt x="7" y="13"/>
                    <a:pt x="7" y="8"/>
                  </a:cubicBezTo>
                  <a:cubicBezTo>
                    <a:pt x="7" y="3"/>
                    <a:pt x="10" y="0"/>
                    <a:pt x="15" y="0"/>
                  </a:cubicBezTo>
                  <a:close/>
                  <a:moveTo>
                    <a:pt x="6" y="18"/>
                  </a:moveTo>
                  <a:cubicBezTo>
                    <a:pt x="10" y="18"/>
                    <a:pt x="10" y="18"/>
                    <a:pt x="10" y="18"/>
                  </a:cubicBezTo>
                  <a:cubicBezTo>
                    <a:pt x="13" y="24"/>
                    <a:pt x="13" y="24"/>
                    <a:pt x="13" y="24"/>
                  </a:cubicBezTo>
                  <a:cubicBezTo>
                    <a:pt x="14" y="26"/>
                    <a:pt x="16" y="26"/>
                    <a:pt x="17" y="24"/>
                  </a:cubicBezTo>
                  <a:cubicBezTo>
                    <a:pt x="20" y="18"/>
                    <a:pt x="20" y="18"/>
                    <a:pt x="20" y="18"/>
                  </a:cubicBezTo>
                  <a:cubicBezTo>
                    <a:pt x="24" y="18"/>
                    <a:pt x="24" y="18"/>
                    <a:pt x="24" y="18"/>
                  </a:cubicBezTo>
                  <a:cubicBezTo>
                    <a:pt x="27" y="18"/>
                    <a:pt x="30" y="21"/>
                    <a:pt x="30" y="25"/>
                  </a:cubicBezTo>
                  <a:cubicBezTo>
                    <a:pt x="30" y="35"/>
                    <a:pt x="30" y="35"/>
                    <a:pt x="30" y="35"/>
                  </a:cubicBezTo>
                  <a:cubicBezTo>
                    <a:pt x="25" y="35"/>
                    <a:pt x="5" y="35"/>
                    <a:pt x="0" y="35"/>
                  </a:cubicBezTo>
                  <a:cubicBezTo>
                    <a:pt x="0" y="25"/>
                    <a:pt x="0" y="25"/>
                    <a:pt x="0" y="25"/>
                  </a:cubicBezTo>
                  <a:cubicBezTo>
                    <a:pt x="0" y="21"/>
                    <a:pt x="3" y="18"/>
                    <a:pt x="6" y="18"/>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grpSp>
        <p:nvGrpSpPr>
          <p:cNvPr id="136" name="组合 135"/>
          <p:cNvGrpSpPr/>
          <p:nvPr/>
        </p:nvGrpSpPr>
        <p:grpSpPr>
          <a:xfrm>
            <a:off x="5085715" y="3129915"/>
            <a:ext cx="1647190" cy="1649095"/>
            <a:chOff x="3381108" y="2279458"/>
            <a:chExt cx="1462088" cy="1463675"/>
          </a:xfrm>
          <a:solidFill>
            <a:srgbClr val="6AE7FF">
              <a:alpha val="50000"/>
            </a:srgbClr>
          </a:solidFill>
        </p:grpSpPr>
        <p:sp>
          <p:nvSpPr>
            <p:cNvPr id="137" name="Freeform 19"/>
            <p:cNvSpPr>
              <a:spLocks noEditPoints="1"/>
            </p:cNvSpPr>
            <p:nvPr/>
          </p:nvSpPr>
          <p:spPr bwMode="auto">
            <a:xfrm>
              <a:off x="3381108" y="2279458"/>
              <a:ext cx="1462088" cy="1463675"/>
            </a:xfrm>
            <a:custGeom>
              <a:avLst/>
              <a:gdLst>
                <a:gd name="T0" fmla="*/ 89 w 156"/>
                <a:gd name="T1" fmla="*/ 156 h 156"/>
                <a:gd name="T2" fmla="*/ 93 w 156"/>
                <a:gd name="T3" fmla="*/ 135 h 156"/>
                <a:gd name="T4" fmla="*/ 108 w 156"/>
                <a:gd name="T5" fmla="*/ 129 h 156"/>
                <a:gd name="T6" fmla="*/ 125 w 156"/>
                <a:gd name="T7" fmla="*/ 141 h 156"/>
                <a:gd name="T8" fmla="*/ 141 w 156"/>
                <a:gd name="T9" fmla="*/ 125 h 156"/>
                <a:gd name="T10" fmla="*/ 129 w 156"/>
                <a:gd name="T11" fmla="*/ 108 h 156"/>
                <a:gd name="T12" fmla="*/ 135 w 156"/>
                <a:gd name="T13" fmla="*/ 93 h 156"/>
                <a:gd name="T14" fmla="*/ 156 w 156"/>
                <a:gd name="T15" fmla="*/ 89 h 156"/>
                <a:gd name="T16" fmla="*/ 156 w 156"/>
                <a:gd name="T17" fmla="*/ 67 h 156"/>
                <a:gd name="T18" fmla="*/ 135 w 156"/>
                <a:gd name="T19" fmla="*/ 63 h 156"/>
                <a:gd name="T20" fmla="*/ 135 w 156"/>
                <a:gd name="T21" fmla="*/ 62 h 156"/>
                <a:gd name="T22" fmla="*/ 135 w 156"/>
                <a:gd name="T23" fmla="*/ 62 h 156"/>
                <a:gd name="T24" fmla="*/ 132 w 156"/>
                <a:gd name="T25" fmla="*/ 56 h 156"/>
                <a:gd name="T26" fmla="*/ 131 w 156"/>
                <a:gd name="T27" fmla="*/ 53 h 156"/>
                <a:gd name="T28" fmla="*/ 131 w 156"/>
                <a:gd name="T29" fmla="*/ 53 h 156"/>
                <a:gd name="T30" fmla="*/ 129 w 156"/>
                <a:gd name="T31" fmla="*/ 48 h 156"/>
                <a:gd name="T32" fmla="*/ 141 w 156"/>
                <a:gd name="T33" fmla="*/ 31 h 156"/>
                <a:gd name="T34" fmla="*/ 125 w 156"/>
                <a:gd name="T35" fmla="*/ 15 h 156"/>
                <a:gd name="T36" fmla="*/ 108 w 156"/>
                <a:gd name="T37" fmla="*/ 27 h 156"/>
                <a:gd name="T38" fmla="*/ 93 w 156"/>
                <a:gd name="T39" fmla="*/ 21 h 156"/>
                <a:gd name="T40" fmla="*/ 89 w 156"/>
                <a:gd name="T41" fmla="*/ 0 h 156"/>
                <a:gd name="T42" fmla="*/ 67 w 156"/>
                <a:gd name="T43" fmla="*/ 0 h 156"/>
                <a:gd name="T44" fmla="*/ 63 w 156"/>
                <a:gd name="T45" fmla="*/ 21 h 156"/>
                <a:gd name="T46" fmla="*/ 48 w 156"/>
                <a:gd name="T47" fmla="*/ 27 h 156"/>
                <a:gd name="T48" fmla="*/ 31 w 156"/>
                <a:gd name="T49" fmla="*/ 15 h 156"/>
                <a:gd name="T50" fmla="*/ 15 w 156"/>
                <a:gd name="T51" fmla="*/ 31 h 156"/>
                <a:gd name="T52" fmla="*/ 27 w 156"/>
                <a:gd name="T53" fmla="*/ 48 h 156"/>
                <a:gd name="T54" fmla="*/ 21 w 156"/>
                <a:gd name="T55" fmla="*/ 63 h 156"/>
                <a:gd name="T56" fmla="*/ 0 w 156"/>
                <a:gd name="T57" fmla="*/ 67 h 156"/>
                <a:gd name="T58" fmla="*/ 0 w 156"/>
                <a:gd name="T59" fmla="*/ 89 h 156"/>
                <a:gd name="T60" fmla="*/ 21 w 156"/>
                <a:gd name="T61" fmla="*/ 93 h 156"/>
                <a:gd name="T62" fmla="*/ 27 w 156"/>
                <a:gd name="T63" fmla="*/ 108 h 156"/>
                <a:gd name="T64" fmla="*/ 15 w 156"/>
                <a:gd name="T65" fmla="*/ 125 h 156"/>
                <a:gd name="T66" fmla="*/ 31 w 156"/>
                <a:gd name="T67" fmla="*/ 141 h 156"/>
                <a:gd name="T68" fmla="*/ 48 w 156"/>
                <a:gd name="T69" fmla="*/ 129 h 156"/>
                <a:gd name="T70" fmla="*/ 63 w 156"/>
                <a:gd name="T71" fmla="*/ 135 h 156"/>
                <a:gd name="T72" fmla="*/ 67 w 156"/>
                <a:gd name="T73" fmla="*/ 156 h 156"/>
                <a:gd name="T74" fmla="*/ 89 w 156"/>
                <a:gd name="T75" fmla="*/ 156 h 156"/>
                <a:gd name="T76" fmla="*/ 119 w 156"/>
                <a:gd name="T77" fmla="*/ 72 h 156"/>
                <a:gd name="T78" fmla="*/ 84 w 156"/>
                <a:gd name="T79" fmla="*/ 119 h 156"/>
                <a:gd name="T80" fmla="*/ 37 w 156"/>
                <a:gd name="T81" fmla="*/ 84 h 156"/>
                <a:gd name="T82" fmla="*/ 72 w 156"/>
                <a:gd name="T83" fmla="*/ 37 h 156"/>
                <a:gd name="T84" fmla="*/ 92 w 156"/>
                <a:gd name="T85" fmla="*/ 39 h 156"/>
                <a:gd name="T86" fmla="*/ 92 w 156"/>
                <a:gd name="T87" fmla="*/ 39 h 156"/>
                <a:gd name="T88" fmla="*/ 107 w 156"/>
                <a:gd name="T89" fmla="*/ 49 h 156"/>
                <a:gd name="T90" fmla="*/ 114 w 156"/>
                <a:gd name="T91" fmla="*/ 57 h 156"/>
                <a:gd name="T92" fmla="*/ 119 w 156"/>
                <a:gd name="T93" fmla="*/ 7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6" h="156">
                  <a:moveTo>
                    <a:pt x="89" y="156"/>
                  </a:moveTo>
                  <a:cubicBezTo>
                    <a:pt x="93" y="135"/>
                    <a:pt x="93" y="135"/>
                    <a:pt x="93" y="135"/>
                  </a:cubicBezTo>
                  <a:cubicBezTo>
                    <a:pt x="108" y="129"/>
                    <a:pt x="108" y="129"/>
                    <a:pt x="108" y="129"/>
                  </a:cubicBezTo>
                  <a:cubicBezTo>
                    <a:pt x="125" y="141"/>
                    <a:pt x="125" y="141"/>
                    <a:pt x="125" y="141"/>
                  </a:cubicBezTo>
                  <a:cubicBezTo>
                    <a:pt x="141" y="125"/>
                    <a:pt x="141" y="125"/>
                    <a:pt x="141" y="125"/>
                  </a:cubicBezTo>
                  <a:cubicBezTo>
                    <a:pt x="129" y="108"/>
                    <a:pt x="129" y="108"/>
                    <a:pt x="129" y="108"/>
                  </a:cubicBezTo>
                  <a:cubicBezTo>
                    <a:pt x="135" y="93"/>
                    <a:pt x="135" y="93"/>
                    <a:pt x="135" y="93"/>
                  </a:cubicBezTo>
                  <a:cubicBezTo>
                    <a:pt x="156" y="89"/>
                    <a:pt x="156" y="89"/>
                    <a:pt x="156" y="89"/>
                  </a:cubicBezTo>
                  <a:cubicBezTo>
                    <a:pt x="156" y="67"/>
                    <a:pt x="156" y="67"/>
                    <a:pt x="156" y="67"/>
                  </a:cubicBezTo>
                  <a:cubicBezTo>
                    <a:pt x="135" y="63"/>
                    <a:pt x="135" y="63"/>
                    <a:pt x="135" y="63"/>
                  </a:cubicBezTo>
                  <a:cubicBezTo>
                    <a:pt x="135" y="62"/>
                    <a:pt x="135" y="62"/>
                    <a:pt x="135" y="62"/>
                  </a:cubicBezTo>
                  <a:cubicBezTo>
                    <a:pt x="135" y="62"/>
                    <a:pt x="135" y="62"/>
                    <a:pt x="135" y="62"/>
                  </a:cubicBezTo>
                  <a:cubicBezTo>
                    <a:pt x="132" y="56"/>
                    <a:pt x="132" y="56"/>
                    <a:pt x="132" y="56"/>
                  </a:cubicBezTo>
                  <a:cubicBezTo>
                    <a:pt x="131" y="53"/>
                    <a:pt x="131" y="53"/>
                    <a:pt x="131" y="53"/>
                  </a:cubicBezTo>
                  <a:cubicBezTo>
                    <a:pt x="131" y="53"/>
                    <a:pt x="131" y="53"/>
                    <a:pt x="131" y="53"/>
                  </a:cubicBezTo>
                  <a:cubicBezTo>
                    <a:pt x="129" y="48"/>
                    <a:pt x="129" y="48"/>
                    <a:pt x="129" y="48"/>
                  </a:cubicBezTo>
                  <a:cubicBezTo>
                    <a:pt x="141" y="31"/>
                    <a:pt x="141" y="31"/>
                    <a:pt x="141" y="31"/>
                  </a:cubicBezTo>
                  <a:cubicBezTo>
                    <a:pt x="125" y="15"/>
                    <a:pt x="125" y="15"/>
                    <a:pt x="125" y="15"/>
                  </a:cubicBezTo>
                  <a:cubicBezTo>
                    <a:pt x="108" y="27"/>
                    <a:pt x="108" y="27"/>
                    <a:pt x="108" y="27"/>
                  </a:cubicBezTo>
                  <a:cubicBezTo>
                    <a:pt x="93" y="21"/>
                    <a:pt x="93" y="21"/>
                    <a:pt x="93" y="21"/>
                  </a:cubicBezTo>
                  <a:cubicBezTo>
                    <a:pt x="89" y="0"/>
                    <a:pt x="89" y="0"/>
                    <a:pt x="89" y="0"/>
                  </a:cubicBezTo>
                  <a:cubicBezTo>
                    <a:pt x="67" y="0"/>
                    <a:pt x="67" y="0"/>
                    <a:pt x="67" y="0"/>
                  </a:cubicBezTo>
                  <a:cubicBezTo>
                    <a:pt x="63" y="21"/>
                    <a:pt x="63" y="21"/>
                    <a:pt x="63" y="21"/>
                  </a:cubicBezTo>
                  <a:cubicBezTo>
                    <a:pt x="48" y="27"/>
                    <a:pt x="48" y="27"/>
                    <a:pt x="48" y="27"/>
                  </a:cubicBezTo>
                  <a:cubicBezTo>
                    <a:pt x="31" y="15"/>
                    <a:pt x="31" y="15"/>
                    <a:pt x="31" y="15"/>
                  </a:cubicBezTo>
                  <a:cubicBezTo>
                    <a:pt x="15" y="31"/>
                    <a:pt x="15" y="31"/>
                    <a:pt x="15" y="31"/>
                  </a:cubicBezTo>
                  <a:cubicBezTo>
                    <a:pt x="27" y="48"/>
                    <a:pt x="27" y="48"/>
                    <a:pt x="27" y="48"/>
                  </a:cubicBezTo>
                  <a:cubicBezTo>
                    <a:pt x="21" y="63"/>
                    <a:pt x="21" y="63"/>
                    <a:pt x="21" y="63"/>
                  </a:cubicBezTo>
                  <a:cubicBezTo>
                    <a:pt x="0" y="67"/>
                    <a:pt x="0" y="67"/>
                    <a:pt x="0" y="67"/>
                  </a:cubicBezTo>
                  <a:cubicBezTo>
                    <a:pt x="0" y="89"/>
                    <a:pt x="0" y="89"/>
                    <a:pt x="0" y="89"/>
                  </a:cubicBezTo>
                  <a:cubicBezTo>
                    <a:pt x="21" y="93"/>
                    <a:pt x="21" y="93"/>
                    <a:pt x="21" y="93"/>
                  </a:cubicBezTo>
                  <a:cubicBezTo>
                    <a:pt x="27" y="108"/>
                    <a:pt x="27" y="108"/>
                    <a:pt x="27" y="108"/>
                  </a:cubicBezTo>
                  <a:cubicBezTo>
                    <a:pt x="15" y="125"/>
                    <a:pt x="15" y="125"/>
                    <a:pt x="15" y="125"/>
                  </a:cubicBezTo>
                  <a:cubicBezTo>
                    <a:pt x="31" y="141"/>
                    <a:pt x="31" y="141"/>
                    <a:pt x="31" y="141"/>
                  </a:cubicBezTo>
                  <a:cubicBezTo>
                    <a:pt x="48" y="129"/>
                    <a:pt x="48" y="129"/>
                    <a:pt x="48" y="129"/>
                  </a:cubicBezTo>
                  <a:cubicBezTo>
                    <a:pt x="63" y="135"/>
                    <a:pt x="63" y="135"/>
                    <a:pt x="63" y="135"/>
                  </a:cubicBezTo>
                  <a:cubicBezTo>
                    <a:pt x="67" y="156"/>
                    <a:pt x="67" y="156"/>
                    <a:pt x="67" y="156"/>
                  </a:cubicBezTo>
                  <a:cubicBezTo>
                    <a:pt x="89" y="156"/>
                    <a:pt x="89" y="156"/>
                    <a:pt x="89" y="156"/>
                  </a:cubicBezTo>
                  <a:close/>
                  <a:moveTo>
                    <a:pt x="119" y="72"/>
                  </a:moveTo>
                  <a:cubicBezTo>
                    <a:pt x="122" y="95"/>
                    <a:pt x="106" y="116"/>
                    <a:pt x="84" y="119"/>
                  </a:cubicBezTo>
                  <a:cubicBezTo>
                    <a:pt x="61" y="122"/>
                    <a:pt x="40" y="106"/>
                    <a:pt x="37" y="84"/>
                  </a:cubicBezTo>
                  <a:cubicBezTo>
                    <a:pt x="34" y="61"/>
                    <a:pt x="50" y="40"/>
                    <a:pt x="72" y="37"/>
                  </a:cubicBezTo>
                  <a:cubicBezTo>
                    <a:pt x="79" y="36"/>
                    <a:pt x="86" y="37"/>
                    <a:pt x="92" y="39"/>
                  </a:cubicBezTo>
                  <a:cubicBezTo>
                    <a:pt x="92" y="39"/>
                    <a:pt x="92" y="39"/>
                    <a:pt x="92" y="39"/>
                  </a:cubicBezTo>
                  <a:cubicBezTo>
                    <a:pt x="98" y="41"/>
                    <a:pt x="103" y="44"/>
                    <a:pt x="107" y="49"/>
                  </a:cubicBezTo>
                  <a:cubicBezTo>
                    <a:pt x="110" y="51"/>
                    <a:pt x="112" y="54"/>
                    <a:pt x="114" y="57"/>
                  </a:cubicBezTo>
                  <a:cubicBezTo>
                    <a:pt x="117" y="62"/>
                    <a:pt x="119" y="67"/>
                    <a:pt x="119" y="72"/>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38" name="Freeform 20"/>
            <p:cNvSpPr>
              <a:spLocks noEditPoints="1"/>
            </p:cNvSpPr>
            <p:nvPr/>
          </p:nvSpPr>
          <p:spPr bwMode="auto">
            <a:xfrm>
              <a:off x="3877996" y="2720783"/>
              <a:ext cx="468313" cy="544512"/>
            </a:xfrm>
            <a:custGeom>
              <a:avLst/>
              <a:gdLst>
                <a:gd name="T0" fmla="*/ 25 w 50"/>
                <a:gd name="T1" fmla="*/ 0 h 58"/>
                <a:gd name="T2" fmla="*/ 39 w 50"/>
                <a:gd name="T3" fmla="*/ 14 h 58"/>
                <a:gd name="T4" fmla="*/ 25 w 50"/>
                <a:gd name="T5" fmla="*/ 28 h 58"/>
                <a:gd name="T6" fmla="*/ 11 w 50"/>
                <a:gd name="T7" fmla="*/ 14 h 58"/>
                <a:gd name="T8" fmla="*/ 25 w 50"/>
                <a:gd name="T9" fmla="*/ 0 h 58"/>
                <a:gd name="T10" fmla="*/ 10 w 50"/>
                <a:gd name="T11" fmla="*/ 31 h 58"/>
                <a:gd name="T12" fmla="*/ 16 w 50"/>
                <a:gd name="T13" fmla="*/ 31 h 58"/>
                <a:gd name="T14" fmla="*/ 22 w 50"/>
                <a:gd name="T15" fmla="*/ 40 h 58"/>
                <a:gd name="T16" fmla="*/ 28 w 50"/>
                <a:gd name="T17" fmla="*/ 40 h 58"/>
                <a:gd name="T18" fmla="*/ 34 w 50"/>
                <a:gd name="T19" fmla="*/ 31 h 58"/>
                <a:gd name="T20" fmla="*/ 40 w 50"/>
                <a:gd name="T21" fmla="*/ 31 h 58"/>
                <a:gd name="T22" fmla="*/ 50 w 50"/>
                <a:gd name="T23" fmla="*/ 41 h 58"/>
                <a:gd name="T24" fmla="*/ 50 w 50"/>
                <a:gd name="T25" fmla="*/ 58 h 58"/>
                <a:gd name="T26" fmla="*/ 0 w 50"/>
                <a:gd name="T27" fmla="*/ 58 h 58"/>
                <a:gd name="T28" fmla="*/ 0 w 50"/>
                <a:gd name="T29" fmla="*/ 41 h 58"/>
                <a:gd name="T30" fmla="*/ 10 w 50"/>
                <a:gd name="T31" fmla="*/ 3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58">
                  <a:moveTo>
                    <a:pt x="25" y="0"/>
                  </a:moveTo>
                  <a:cubicBezTo>
                    <a:pt x="33" y="0"/>
                    <a:pt x="39" y="6"/>
                    <a:pt x="39" y="14"/>
                  </a:cubicBezTo>
                  <a:cubicBezTo>
                    <a:pt x="39" y="21"/>
                    <a:pt x="33" y="28"/>
                    <a:pt x="25" y="28"/>
                  </a:cubicBezTo>
                  <a:cubicBezTo>
                    <a:pt x="17" y="28"/>
                    <a:pt x="11" y="21"/>
                    <a:pt x="11" y="14"/>
                  </a:cubicBezTo>
                  <a:cubicBezTo>
                    <a:pt x="11" y="6"/>
                    <a:pt x="17" y="0"/>
                    <a:pt x="25" y="0"/>
                  </a:cubicBezTo>
                  <a:close/>
                  <a:moveTo>
                    <a:pt x="10" y="31"/>
                  </a:moveTo>
                  <a:cubicBezTo>
                    <a:pt x="16" y="31"/>
                    <a:pt x="16" y="31"/>
                    <a:pt x="16" y="31"/>
                  </a:cubicBezTo>
                  <a:cubicBezTo>
                    <a:pt x="22" y="40"/>
                    <a:pt x="22" y="40"/>
                    <a:pt x="22" y="40"/>
                  </a:cubicBezTo>
                  <a:cubicBezTo>
                    <a:pt x="24" y="43"/>
                    <a:pt x="26" y="43"/>
                    <a:pt x="28" y="40"/>
                  </a:cubicBezTo>
                  <a:cubicBezTo>
                    <a:pt x="34" y="31"/>
                    <a:pt x="34" y="31"/>
                    <a:pt x="34" y="31"/>
                  </a:cubicBezTo>
                  <a:cubicBezTo>
                    <a:pt x="40" y="31"/>
                    <a:pt x="40" y="31"/>
                    <a:pt x="40" y="31"/>
                  </a:cubicBezTo>
                  <a:cubicBezTo>
                    <a:pt x="45" y="31"/>
                    <a:pt x="50" y="36"/>
                    <a:pt x="50" y="41"/>
                  </a:cubicBezTo>
                  <a:cubicBezTo>
                    <a:pt x="50" y="58"/>
                    <a:pt x="50" y="58"/>
                    <a:pt x="50" y="58"/>
                  </a:cubicBezTo>
                  <a:cubicBezTo>
                    <a:pt x="42" y="58"/>
                    <a:pt x="8" y="58"/>
                    <a:pt x="0" y="58"/>
                  </a:cubicBezTo>
                  <a:cubicBezTo>
                    <a:pt x="0" y="41"/>
                    <a:pt x="0" y="41"/>
                    <a:pt x="0" y="41"/>
                  </a:cubicBezTo>
                  <a:cubicBezTo>
                    <a:pt x="0" y="36"/>
                    <a:pt x="5" y="31"/>
                    <a:pt x="10" y="31"/>
                  </a:cubicBezTo>
                  <a:close/>
                </a:path>
              </a:pathLst>
            </a:custGeom>
            <a:grpFill/>
            <a:ln>
              <a:noFill/>
            </a:ln>
          </p:spPr>
          <p:txBody>
            <a:bodyPr vert="horz" wrap="square" lIns="121920" tIns="60960" rIns="121920" bIns="60960" numCol="1" anchor="t" anchorCtr="0" compatLnSpc="1"/>
            <a:lstStyle/>
            <a:p>
              <a:endParaRPr lang="zh-CN" altLang="en-US" sz="2400">
                <a:solidFill>
                  <a:schemeClr val="bg1">
                    <a:lumMod val="65000"/>
                  </a:schemeClr>
                </a:solidFill>
                <a:latin typeface="微软雅黑" panose="020B0503020204020204" charset="-122"/>
                <a:ea typeface="微软雅黑" panose="020B0503020204020204" charset="-122"/>
              </a:endParaRPr>
            </a:p>
          </p:txBody>
        </p:sp>
      </p:grpSp>
      <p:sp>
        <p:nvSpPr>
          <p:cNvPr id="139" name="任意多边形 138"/>
          <p:cNvSpPr/>
          <p:nvPr/>
        </p:nvSpPr>
        <p:spPr>
          <a:xfrm>
            <a:off x="7050405" y="3002915"/>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0" name="任意多边形 139"/>
          <p:cNvSpPr/>
          <p:nvPr/>
        </p:nvSpPr>
        <p:spPr>
          <a:xfrm>
            <a:off x="7050405" y="5450840"/>
            <a:ext cx="3189605" cy="255905"/>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1" name="任意多边形 140"/>
          <p:cNvSpPr/>
          <p:nvPr/>
        </p:nvSpPr>
        <p:spPr>
          <a:xfrm flipH="1">
            <a:off x="2006600" y="4190365"/>
            <a:ext cx="3242945" cy="288290"/>
          </a:xfrm>
          <a:custGeom>
            <a:avLst/>
            <a:gdLst>
              <a:gd name="connsiteX0" fmla="*/ 0 w 3575098"/>
              <a:gd name="connsiteY0" fmla="*/ 0 h 226882"/>
              <a:gd name="connsiteX1" fmla="*/ 226882 w 3575098"/>
              <a:gd name="connsiteY1" fmla="*/ 226882 h 226882"/>
              <a:gd name="connsiteX2" fmla="*/ 3575098 w 3575098"/>
              <a:gd name="connsiteY2" fmla="*/ 226882 h 226882"/>
            </a:gdLst>
            <a:ahLst/>
            <a:cxnLst>
              <a:cxn ang="0">
                <a:pos x="connsiteX0" y="connsiteY0"/>
              </a:cxn>
              <a:cxn ang="0">
                <a:pos x="connsiteX1" y="connsiteY1"/>
              </a:cxn>
              <a:cxn ang="0">
                <a:pos x="connsiteX2" y="connsiteY2"/>
              </a:cxn>
            </a:cxnLst>
            <a:rect l="l" t="t" r="r" b="b"/>
            <a:pathLst>
              <a:path w="3575098" h="226882">
                <a:moveTo>
                  <a:pt x="0" y="0"/>
                </a:moveTo>
                <a:lnTo>
                  <a:pt x="226882" y="226882"/>
                </a:lnTo>
                <a:lnTo>
                  <a:pt x="3575098" y="226882"/>
                </a:lnTo>
              </a:path>
            </a:pathLst>
          </a:custGeom>
          <a:ln>
            <a:solidFill>
              <a:srgbClr val="6AE7FF"/>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sz="2400">
              <a:solidFill>
                <a:schemeClr val="bg1">
                  <a:lumMod val="65000"/>
                </a:schemeClr>
              </a:solidFill>
              <a:latin typeface="微软雅黑" panose="020B0503020204020204" charset="-122"/>
              <a:ea typeface="微软雅黑" panose="020B0503020204020204" charset="-122"/>
            </a:endParaRPr>
          </a:p>
        </p:txBody>
      </p:sp>
      <p:sp>
        <p:nvSpPr>
          <p:cNvPr id="142" name="矩形 141"/>
          <p:cNvSpPr/>
          <p:nvPr/>
        </p:nvSpPr>
        <p:spPr>
          <a:xfrm>
            <a:off x="7343140" y="1953895"/>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3" name="TextBox 54"/>
          <p:cNvSpPr txBox="1"/>
          <p:nvPr/>
        </p:nvSpPr>
        <p:spPr>
          <a:xfrm>
            <a:off x="7343140" y="1639570"/>
            <a:ext cx="1900555" cy="314325"/>
          </a:xfrm>
          <a:prstGeom prst="rect">
            <a:avLst/>
          </a:prstGeom>
          <a:noFill/>
        </p:spPr>
        <p:txBody>
          <a:bodyPr wrap="square" lIns="68580" tIns="34290" rIns="68580" bIns="34290" rtlCol="0">
            <a:spAutoFit/>
          </a:bodyPr>
          <a:lstStyle/>
          <a:p>
            <a:pPr algn="l">
              <a:spcBef>
                <a:spcPts val="0"/>
              </a:spcBef>
              <a:spcAft>
                <a:spcPts val="0"/>
              </a:spcAft>
              <a:defRPr/>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sp>
        <p:nvSpPr>
          <p:cNvPr id="144" name="矩形 143"/>
          <p:cNvSpPr/>
          <p:nvPr/>
        </p:nvSpPr>
        <p:spPr>
          <a:xfrm>
            <a:off x="7343140" y="4376420"/>
            <a:ext cx="2955290" cy="1176020"/>
          </a:xfrm>
          <a:prstGeom prst="rect">
            <a:avLst/>
          </a:prstGeom>
        </p:spPr>
        <p:txBody>
          <a:bodyPr wrap="square" lIns="68580" tIns="34290" rIns="68580" bIns="34290">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100" dirty="0">
              <a:solidFill>
                <a:schemeClr val="bg1"/>
              </a:solidFill>
            </a:endParaRPr>
          </a:p>
        </p:txBody>
      </p:sp>
      <p:sp>
        <p:nvSpPr>
          <p:cNvPr id="145" name="TextBox 54"/>
          <p:cNvSpPr txBox="1"/>
          <p:nvPr/>
        </p:nvSpPr>
        <p:spPr>
          <a:xfrm>
            <a:off x="7343140" y="4062095"/>
            <a:ext cx="1900555" cy="314325"/>
          </a:xfrm>
          <a:prstGeom prst="rect">
            <a:avLst/>
          </a:prstGeom>
          <a:noFill/>
        </p:spPr>
        <p:txBody>
          <a:bodyPr wrap="square" lIns="68580" tIns="34290" rIns="68580" bIns="34290" rtlCol="0">
            <a:spAutoFit/>
          </a:bodyPr>
          <a:lstStyle/>
          <a:p>
            <a:pPr algn="l"/>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sz="2000" b="1" dirty="0">
              <a:solidFill>
                <a:schemeClr val="bg1"/>
              </a:solidFill>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fade">
                                      <p:cBhvr>
                                        <p:cTn id="17" dur="500"/>
                                        <p:tgtEl>
                                          <p:spTgt spid="136"/>
                                        </p:tgtEl>
                                      </p:cBhvr>
                                    </p:animEffect>
                                    <p:anim calcmode="lin" valueType="num">
                                      <p:cBhvr>
                                        <p:cTn id="18" dur="500" fill="hold"/>
                                        <p:tgtEl>
                                          <p:spTgt spid="136"/>
                                        </p:tgtEl>
                                        <p:attrNameLst>
                                          <p:attrName>style.rotation</p:attrName>
                                        </p:attrNameLst>
                                      </p:cBhvr>
                                      <p:tavLst>
                                        <p:tav tm="0">
                                          <p:val>
                                            <p:fltVal val="720"/>
                                          </p:val>
                                        </p:tav>
                                        <p:tav tm="100000">
                                          <p:val>
                                            <p:fltVal val="0"/>
                                          </p:val>
                                        </p:tav>
                                      </p:tavLst>
                                    </p:anim>
                                    <p:anim calcmode="lin" valueType="num">
                                      <p:cBhvr>
                                        <p:cTn id="19" dur="500" fill="hold"/>
                                        <p:tgtEl>
                                          <p:spTgt spid="136"/>
                                        </p:tgtEl>
                                        <p:attrNameLst>
                                          <p:attrName>ppt_h</p:attrName>
                                        </p:attrNameLst>
                                      </p:cBhvr>
                                      <p:tavLst>
                                        <p:tav tm="0">
                                          <p:val>
                                            <p:fltVal val="0"/>
                                          </p:val>
                                        </p:tav>
                                        <p:tav tm="100000">
                                          <p:val>
                                            <p:strVal val="#ppt_h"/>
                                          </p:val>
                                        </p:tav>
                                      </p:tavLst>
                                    </p:anim>
                                    <p:anim calcmode="lin" valueType="num">
                                      <p:cBhvr>
                                        <p:cTn id="20" dur="500" fill="hold"/>
                                        <p:tgtEl>
                                          <p:spTgt spid="136"/>
                                        </p:tgtEl>
                                        <p:attrNameLst>
                                          <p:attrName>ppt_w</p:attrName>
                                        </p:attrNameLst>
                                      </p:cBhvr>
                                      <p:tavLst>
                                        <p:tav tm="0">
                                          <p:val>
                                            <p:fltVal val="0"/>
                                          </p:val>
                                        </p:tav>
                                        <p:tav tm="100000">
                                          <p:val>
                                            <p:strVal val="#ppt_w"/>
                                          </p:val>
                                        </p:tav>
                                      </p:tavLst>
                                    </p:anim>
                                  </p:childTnLst>
                                </p:cTn>
                              </p:par>
                            </p:childTnLst>
                          </p:cTn>
                        </p:par>
                        <p:par>
                          <p:cTn id="21" fill="hold">
                            <p:stCondLst>
                              <p:cond delay="1500"/>
                            </p:stCondLst>
                            <p:childTnLst>
                              <p:par>
                                <p:cTn id="22" presetID="22" presetClass="entr" presetSubtype="2" fill="hold" grpId="0" nodeType="after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wipe(right)">
                                      <p:cBhvr>
                                        <p:cTn id="24" dur="500"/>
                                        <p:tgtEl>
                                          <p:spTgt spid="141"/>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129"/>
                                        </p:tgtEl>
                                        <p:attrNameLst>
                                          <p:attrName>style.visibility</p:attrName>
                                        </p:attrNameLst>
                                      </p:cBhvr>
                                      <p:to>
                                        <p:strVal val="visible"/>
                                      </p:to>
                                    </p:set>
                                    <p:anim calcmode="lin" valueType="num">
                                      <p:cBhvr additive="base">
                                        <p:cTn id="28" dur="500" fill="hold"/>
                                        <p:tgtEl>
                                          <p:spTgt spid="129"/>
                                        </p:tgtEl>
                                        <p:attrNameLst>
                                          <p:attrName>ppt_x</p:attrName>
                                        </p:attrNameLst>
                                      </p:cBhvr>
                                      <p:tavLst>
                                        <p:tav tm="0">
                                          <p:val>
                                            <p:strVal val="0-#ppt_w/2"/>
                                          </p:val>
                                        </p:tav>
                                        <p:tav tm="100000">
                                          <p:val>
                                            <p:strVal val="#ppt_x"/>
                                          </p:val>
                                        </p:tav>
                                      </p:tavLst>
                                    </p:anim>
                                    <p:anim calcmode="lin" valueType="num">
                                      <p:cBhvr additive="base">
                                        <p:cTn id="29" dur="500" fill="hold"/>
                                        <p:tgtEl>
                                          <p:spTgt spid="129"/>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 calcmode="lin" valueType="num">
                                      <p:cBhvr additive="base">
                                        <p:cTn id="32" dur="500" fill="hold"/>
                                        <p:tgtEl>
                                          <p:spTgt spid="128"/>
                                        </p:tgtEl>
                                        <p:attrNameLst>
                                          <p:attrName>ppt_x</p:attrName>
                                        </p:attrNameLst>
                                      </p:cBhvr>
                                      <p:tavLst>
                                        <p:tav tm="0">
                                          <p:val>
                                            <p:strVal val="0-#ppt_w/2"/>
                                          </p:val>
                                        </p:tav>
                                        <p:tav tm="100000">
                                          <p:val>
                                            <p:strVal val="#ppt_x"/>
                                          </p:val>
                                        </p:tav>
                                      </p:tavLst>
                                    </p:anim>
                                    <p:anim calcmode="lin" valueType="num">
                                      <p:cBhvr additive="base">
                                        <p:cTn id="33" dur="500" fill="hold"/>
                                        <p:tgtEl>
                                          <p:spTgt spid="128"/>
                                        </p:tgtEl>
                                        <p:attrNameLst>
                                          <p:attrName>ppt_y</p:attrName>
                                        </p:attrNameLst>
                                      </p:cBhvr>
                                      <p:tavLst>
                                        <p:tav tm="0">
                                          <p:val>
                                            <p:strVal val="#ppt_y"/>
                                          </p:val>
                                        </p:tav>
                                        <p:tav tm="100000">
                                          <p:val>
                                            <p:strVal val="#ppt_y"/>
                                          </p:val>
                                        </p:tav>
                                      </p:tavLst>
                                    </p:anim>
                                  </p:childTnLst>
                                </p:cTn>
                              </p:par>
                            </p:childTnLst>
                          </p:cTn>
                        </p:par>
                        <p:par>
                          <p:cTn id="34" fill="hold">
                            <p:stCondLst>
                              <p:cond delay="2500"/>
                            </p:stCondLst>
                            <p:childTnLst>
                              <p:par>
                                <p:cTn id="35" presetID="35" presetClass="entr" presetSubtype="0" fill="hold" nodeType="after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anim calcmode="lin" valueType="num">
                                      <p:cBhvr>
                                        <p:cTn id="38" dur="500" fill="hold"/>
                                        <p:tgtEl>
                                          <p:spTgt spid="133"/>
                                        </p:tgtEl>
                                        <p:attrNameLst>
                                          <p:attrName>style.rotation</p:attrName>
                                        </p:attrNameLst>
                                      </p:cBhvr>
                                      <p:tavLst>
                                        <p:tav tm="0">
                                          <p:val>
                                            <p:fltVal val="720"/>
                                          </p:val>
                                        </p:tav>
                                        <p:tav tm="100000">
                                          <p:val>
                                            <p:fltVal val="0"/>
                                          </p:val>
                                        </p:tav>
                                      </p:tavLst>
                                    </p:anim>
                                    <p:anim calcmode="lin" valueType="num">
                                      <p:cBhvr>
                                        <p:cTn id="39" dur="500" fill="hold"/>
                                        <p:tgtEl>
                                          <p:spTgt spid="133"/>
                                        </p:tgtEl>
                                        <p:attrNameLst>
                                          <p:attrName>ppt_h</p:attrName>
                                        </p:attrNameLst>
                                      </p:cBhvr>
                                      <p:tavLst>
                                        <p:tav tm="0">
                                          <p:val>
                                            <p:fltVal val="0"/>
                                          </p:val>
                                        </p:tav>
                                        <p:tav tm="100000">
                                          <p:val>
                                            <p:strVal val="#ppt_h"/>
                                          </p:val>
                                        </p:tav>
                                      </p:tavLst>
                                    </p:anim>
                                    <p:anim calcmode="lin" valueType="num">
                                      <p:cBhvr>
                                        <p:cTn id="40" dur="500" fill="hold"/>
                                        <p:tgtEl>
                                          <p:spTgt spid="133"/>
                                        </p:tgtEl>
                                        <p:attrNameLst>
                                          <p:attrName>ppt_w</p:attrName>
                                        </p:attrNameLst>
                                      </p:cBhvr>
                                      <p:tavLst>
                                        <p:tav tm="0">
                                          <p:val>
                                            <p:fltVal val="0"/>
                                          </p:val>
                                        </p:tav>
                                        <p:tav tm="100000">
                                          <p:val>
                                            <p:strVal val="#ppt_w"/>
                                          </p:val>
                                        </p:tav>
                                      </p:tavLst>
                                    </p:anim>
                                  </p:childTnLst>
                                </p:cTn>
                              </p:par>
                            </p:childTnLst>
                          </p:cTn>
                        </p:par>
                        <p:par>
                          <p:cTn id="41" fill="hold">
                            <p:stCondLst>
                              <p:cond delay="3000"/>
                            </p:stCondLst>
                            <p:childTnLst>
                              <p:par>
                                <p:cTn id="42" presetID="22" presetClass="entr" presetSubtype="8" fill="hold" grpId="0" nodeType="afterEffect">
                                  <p:stCondLst>
                                    <p:cond delay="0"/>
                                  </p:stCondLst>
                                  <p:childTnLst>
                                    <p:set>
                                      <p:cBhvr>
                                        <p:cTn id="43" dur="1" fill="hold">
                                          <p:stCondLst>
                                            <p:cond delay="0"/>
                                          </p:stCondLst>
                                        </p:cTn>
                                        <p:tgtEl>
                                          <p:spTgt spid="139"/>
                                        </p:tgtEl>
                                        <p:attrNameLst>
                                          <p:attrName>style.visibility</p:attrName>
                                        </p:attrNameLst>
                                      </p:cBhvr>
                                      <p:to>
                                        <p:strVal val="visible"/>
                                      </p:to>
                                    </p:set>
                                    <p:animEffect transition="in" filter="wipe(left)">
                                      <p:cBhvr>
                                        <p:cTn id="44" dur="500"/>
                                        <p:tgtEl>
                                          <p:spTgt spid="139"/>
                                        </p:tgtEl>
                                      </p:cBhvr>
                                    </p:animEffect>
                                  </p:childTnLst>
                                </p:cTn>
                              </p:par>
                            </p:childTnLst>
                          </p:cTn>
                        </p:par>
                        <p:par>
                          <p:cTn id="45" fill="hold">
                            <p:stCondLst>
                              <p:cond delay="3500"/>
                            </p:stCondLst>
                            <p:childTnLst>
                              <p:par>
                                <p:cTn id="46" presetID="2" presetClass="entr" presetSubtype="2" fill="hold" grpId="0" nodeType="afterEffect">
                                  <p:stCondLst>
                                    <p:cond delay="0"/>
                                  </p:stCondLst>
                                  <p:childTnLst>
                                    <p:set>
                                      <p:cBhvr>
                                        <p:cTn id="47" dur="1" fill="hold">
                                          <p:stCondLst>
                                            <p:cond delay="0"/>
                                          </p:stCondLst>
                                        </p:cTn>
                                        <p:tgtEl>
                                          <p:spTgt spid="143"/>
                                        </p:tgtEl>
                                        <p:attrNameLst>
                                          <p:attrName>style.visibility</p:attrName>
                                        </p:attrNameLst>
                                      </p:cBhvr>
                                      <p:to>
                                        <p:strVal val="visible"/>
                                      </p:to>
                                    </p:set>
                                    <p:anim calcmode="lin" valueType="num">
                                      <p:cBhvr additive="base">
                                        <p:cTn id="48" dur="500" fill="hold"/>
                                        <p:tgtEl>
                                          <p:spTgt spid="143"/>
                                        </p:tgtEl>
                                        <p:attrNameLst>
                                          <p:attrName>ppt_x</p:attrName>
                                        </p:attrNameLst>
                                      </p:cBhvr>
                                      <p:tavLst>
                                        <p:tav tm="0">
                                          <p:val>
                                            <p:strVal val="1+#ppt_w/2"/>
                                          </p:val>
                                        </p:tav>
                                        <p:tav tm="100000">
                                          <p:val>
                                            <p:strVal val="#ppt_x"/>
                                          </p:val>
                                        </p:tav>
                                      </p:tavLst>
                                    </p:anim>
                                    <p:anim calcmode="lin" valueType="num">
                                      <p:cBhvr additive="base">
                                        <p:cTn id="49" dur="500" fill="hold"/>
                                        <p:tgtEl>
                                          <p:spTgt spid="143"/>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0"/>
                                  </p:stCondLst>
                                  <p:childTnLst>
                                    <p:set>
                                      <p:cBhvr>
                                        <p:cTn id="51" dur="1" fill="hold">
                                          <p:stCondLst>
                                            <p:cond delay="0"/>
                                          </p:stCondLst>
                                        </p:cTn>
                                        <p:tgtEl>
                                          <p:spTgt spid="142"/>
                                        </p:tgtEl>
                                        <p:attrNameLst>
                                          <p:attrName>style.visibility</p:attrName>
                                        </p:attrNameLst>
                                      </p:cBhvr>
                                      <p:to>
                                        <p:strVal val="visible"/>
                                      </p:to>
                                    </p:set>
                                    <p:anim calcmode="lin" valueType="num">
                                      <p:cBhvr additive="base">
                                        <p:cTn id="52" dur="500" fill="hold"/>
                                        <p:tgtEl>
                                          <p:spTgt spid="142"/>
                                        </p:tgtEl>
                                        <p:attrNameLst>
                                          <p:attrName>ppt_x</p:attrName>
                                        </p:attrNameLst>
                                      </p:cBhvr>
                                      <p:tavLst>
                                        <p:tav tm="0">
                                          <p:val>
                                            <p:strVal val="1+#ppt_w/2"/>
                                          </p:val>
                                        </p:tav>
                                        <p:tav tm="100000">
                                          <p:val>
                                            <p:strVal val="#ppt_x"/>
                                          </p:val>
                                        </p:tav>
                                      </p:tavLst>
                                    </p:anim>
                                    <p:anim calcmode="lin" valueType="num">
                                      <p:cBhvr additive="base">
                                        <p:cTn id="53" dur="500" fill="hold"/>
                                        <p:tgtEl>
                                          <p:spTgt spid="142"/>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35" presetClass="entr" presetSubtype="0" fill="hold" nodeType="after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anim calcmode="lin" valueType="num">
                                      <p:cBhvr>
                                        <p:cTn id="58" dur="500" fill="hold"/>
                                        <p:tgtEl>
                                          <p:spTgt spid="130"/>
                                        </p:tgtEl>
                                        <p:attrNameLst>
                                          <p:attrName>style.rotation</p:attrName>
                                        </p:attrNameLst>
                                      </p:cBhvr>
                                      <p:tavLst>
                                        <p:tav tm="0">
                                          <p:val>
                                            <p:fltVal val="720"/>
                                          </p:val>
                                        </p:tav>
                                        <p:tav tm="100000">
                                          <p:val>
                                            <p:fltVal val="0"/>
                                          </p:val>
                                        </p:tav>
                                      </p:tavLst>
                                    </p:anim>
                                    <p:anim calcmode="lin" valueType="num">
                                      <p:cBhvr>
                                        <p:cTn id="59" dur="500" fill="hold"/>
                                        <p:tgtEl>
                                          <p:spTgt spid="130"/>
                                        </p:tgtEl>
                                        <p:attrNameLst>
                                          <p:attrName>ppt_h</p:attrName>
                                        </p:attrNameLst>
                                      </p:cBhvr>
                                      <p:tavLst>
                                        <p:tav tm="0">
                                          <p:val>
                                            <p:fltVal val="0"/>
                                          </p:val>
                                        </p:tav>
                                        <p:tav tm="100000">
                                          <p:val>
                                            <p:strVal val="#ppt_h"/>
                                          </p:val>
                                        </p:tav>
                                      </p:tavLst>
                                    </p:anim>
                                    <p:anim calcmode="lin" valueType="num">
                                      <p:cBhvr>
                                        <p:cTn id="60" dur="500" fill="hold"/>
                                        <p:tgtEl>
                                          <p:spTgt spid="130"/>
                                        </p:tgtEl>
                                        <p:attrNameLst>
                                          <p:attrName>ppt_w</p:attrName>
                                        </p:attrNameLst>
                                      </p:cBhvr>
                                      <p:tavLst>
                                        <p:tav tm="0">
                                          <p:val>
                                            <p:fltVal val="0"/>
                                          </p:val>
                                        </p:tav>
                                        <p:tav tm="100000">
                                          <p:val>
                                            <p:strVal val="#ppt_w"/>
                                          </p:val>
                                        </p:tav>
                                      </p:tavLst>
                                    </p:anim>
                                  </p:childTnLst>
                                </p:cTn>
                              </p:par>
                            </p:childTnLst>
                          </p:cTn>
                        </p:par>
                        <p:par>
                          <p:cTn id="61" fill="hold">
                            <p:stCondLst>
                              <p:cond delay="4500"/>
                            </p:stCondLst>
                            <p:childTnLst>
                              <p:par>
                                <p:cTn id="62" presetID="22" presetClass="entr" presetSubtype="8" fill="hold" grpId="0" nodeType="afterEffect">
                                  <p:stCondLst>
                                    <p:cond delay="0"/>
                                  </p:stCondLst>
                                  <p:childTnLst>
                                    <p:set>
                                      <p:cBhvr>
                                        <p:cTn id="63" dur="1" fill="hold">
                                          <p:stCondLst>
                                            <p:cond delay="0"/>
                                          </p:stCondLst>
                                        </p:cTn>
                                        <p:tgtEl>
                                          <p:spTgt spid="140"/>
                                        </p:tgtEl>
                                        <p:attrNameLst>
                                          <p:attrName>style.visibility</p:attrName>
                                        </p:attrNameLst>
                                      </p:cBhvr>
                                      <p:to>
                                        <p:strVal val="visible"/>
                                      </p:to>
                                    </p:set>
                                    <p:animEffect transition="in" filter="wipe(left)">
                                      <p:cBhvr>
                                        <p:cTn id="64" dur="500"/>
                                        <p:tgtEl>
                                          <p:spTgt spid="140"/>
                                        </p:tgtEl>
                                      </p:cBhvr>
                                    </p:animEffect>
                                  </p:childTnLst>
                                </p:cTn>
                              </p:par>
                            </p:childTnLst>
                          </p:cTn>
                        </p:par>
                        <p:par>
                          <p:cTn id="65" fill="hold">
                            <p:stCondLst>
                              <p:cond delay="5000"/>
                            </p:stCondLst>
                            <p:childTnLst>
                              <p:par>
                                <p:cTn id="66" presetID="2" presetClass="entr" presetSubtype="2" fill="hold" grpId="0" nodeType="afterEffect">
                                  <p:stCondLst>
                                    <p:cond delay="0"/>
                                  </p:stCondLst>
                                  <p:childTnLst>
                                    <p:set>
                                      <p:cBhvr>
                                        <p:cTn id="67" dur="1" fill="hold">
                                          <p:stCondLst>
                                            <p:cond delay="0"/>
                                          </p:stCondLst>
                                        </p:cTn>
                                        <p:tgtEl>
                                          <p:spTgt spid="145"/>
                                        </p:tgtEl>
                                        <p:attrNameLst>
                                          <p:attrName>style.visibility</p:attrName>
                                        </p:attrNameLst>
                                      </p:cBhvr>
                                      <p:to>
                                        <p:strVal val="visible"/>
                                      </p:to>
                                    </p:set>
                                    <p:anim calcmode="lin" valueType="num">
                                      <p:cBhvr additive="base">
                                        <p:cTn id="68" dur="500" fill="hold"/>
                                        <p:tgtEl>
                                          <p:spTgt spid="145"/>
                                        </p:tgtEl>
                                        <p:attrNameLst>
                                          <p:attrName>ppt_x</p:attrName>
                                        </p:attrNameLst>
                                      </p:cBhvr>
                                      <p:tavLst>
                                        <p:tav tm="0">
                                          <p:val>
                                            <p:strVal val="1+#ppt_w/2"/>
                                          </p:val>
                                        </p:tav>
                                        <p:tav tm="100000">
                                          <p:val>
                                            <p:strVal val="#ppt_x"/>
                                          </p:val>
                                        </p:tav>
                                      </p:tavLst>
                                    </p:anim>
                                    <p:anim calcmode="lin" valueType="num">
                                      <p:cBhvr additive="base">
                                        <p:cTn id="69" dur="500" fill="hold"/>
                                        <p:tgtEl>
                                          <p:spTgt spid="14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144"/>
                                        </p:tgtEl>
                                        <p:attrNameLst>
                                          <p:attrName>style.visibility</p:attrName>
                                        </p:attrNameLst>
                                      </p:cBhvr>
                                      <p:to>
                                        <p:strVal val="visible"/>
                                      </p:to>
                                    </p:set>
                                    <p:anim calcmode="lin" valueType="num">
                                      <p:cBhvr additive="base">
                                        <p:cTn id="72" dur="500" fill="hold"/>
                                        <p:tgtEl>
                                          <p:spTgt spid="144"/>
                                        </p:tgtEl>
                                        <p:attrNameLst>
                                          <p:attrName>ppt_x</p:attrName>
                                        </p:attrNameLst>
                                      </p:cBhvr>
                                      <p:tavLst>
                                        <p:tav tm="0">
                                          <p:val>
                                            <p:strVal val="1+#ppt_w/2"/>
                                          </p:val>
                                        </p:tav>
                                        <p:tav tm="100000">
                                          <p:val>
                                            <p:strVal val="#ppt_x"/>
                                          </p:val>
                                        </p:tav>
                                      </p:tavLst>
                                    </p:anim>
                                    <p:anim calcmode="lin" valueType="num">
                                      <p:cBhvr additive="base">
                                        <p:cTn id="73" dur="500" fill="hold"/>
                                        <p:tgtEl>
                                          <p:spTgt spid="1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28" grpId="0"/>
      <p:bldP spid="129" grpId="0"/>
      <p:bldP spid="139" grpId="0" animBg="1"/>
      <p:bldP spid="140" grpId="0" animBg="1"/>
      <p:bldP spid="141" grpId="0" animBg="1"/>
      <p:bldP spid="142" grpId="0"/>
      <p:bldP spid="143" grpId="0"/>
      <p:bldP spid="144" grpId="0"/>
      <p:bldP spid="1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37" name="Rectangle 28"/>
          <p:cNvSpPr/>
          <p:nvPr/>
        </p:nvSpPr>
        <p:spPr>
          <a:xfrm>
            <a:off x="2194635" y="4675709"/>
            <a:ext cx="7488380" cy="964696"/>
          </a:xfrm>
          <a:prstGeom prst="rect">
            <a:avLst/>
          </a:prstGeom>
          <a:grpFill/>
          <a:ln w="6350">
            <a:solidFill>
              <a:srgbClr val="364254"/>
            </a:solidFill>
            <a:round/>
          </a:ln>
        </p:spPr>
        <p:txBody>
          <a:bodyPr vert="horz" wrap="square" lIns="68580" tIns="34290" rIns="68580" bIns="34290" numCol="1" anchor="t" anchorCtr="0" compatLnSpc="1"/>
          <a:lstStyle/>
          <a:p>
            <a:pPr defTabSz="685800" fontAlgn="base">
              <a:spcBef>
                <a:spcPct val="0"/>
              </a:spcBef>
              <a:spcAft>
                <a:spcPct val="0"/>
              </a:spcAft>
            </a:pPr>
            <a:endParaRPr kumimoji="1" lang="ko-KR" altLang="en-US" sz="900">
              <a:solidFill>
                <a:srgbClr val="6AE7FF"/>
              </a:solidFill>
              <a:latin typeface="等线" panose="02010600030101010101"/>
              <a:ea typeface="Malgun Gothic" panose="020B0503020000020004" pitchFamily="34" charset="-127"/>
            </a:endParaRPr>
          </a:p>
        </p:txBody>
      </p:sp>
      <p:graphicFrame>
        <p:nvGraphicFramePr>
          <p:cNvPr id="38" name="차트 5"/>
          <p:cNvGraphicFramePr/>
          <p:nvPr/>
        </p:nvGraphicFramePr>
        <p:xfrm>
          <a:off x="2126565" y="1962980"/>
          <a:ext cx="7648617" cy="2424834"/>
        </p:xfrm>
        <a:graphic>
          <a:graphicData uri="http://schemas.openxmlformats.org/drawingml/2006/chart">
            <c:chart xmlns:c="http://schemas.openxmlformats.org/drawingml/2006/chart" xmlns:r="http://schemas.openxmlformats.org/officeDocument/2006/relationships" r:id="rId1"/>
          </a:graphicData>
        </a:graphic>
      </p:graphicFrame>
      <p:sp>
        <p:nvSpPr>
          <p:cNvPr id="39" name="Rectangle 3"/>
          <p:cNvSpPr txBox="1">
            <a:spLocks noChangeArrowheads="1"/>
          </p:cNvSpPr>
          <p:nvPr/>
        </p:nvSpPr>
        <p:spPr bwMode="auto">
          <a:xfrm>
            <a:off x="7728564" y="1851007"/>
            <a:ext cx="731352" cy="115416"/>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750" b="1">
                <a:solidFill>
                  <a:srgbClr val="6AE7FF"/>
                </a:solidFill>
                <a:latin typeface="Calibri" panose="020F0502020204030204" charset="0"/>
                <a:ea typeface="Tahoma" panose="020B0604030504040204" pitchFamily="34" charset="0"/>
                <a:cs typeface="Tahoma" panose="020B0604030504040204" pitchFamily="34" charset="0"/>
              </a:rPr>
              <a:t>STEP 01</a:t>
            </a:r>
            <a:endParaRPr lang="en-US" altLang="ko-KR" sz="750" b="1">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0" name="타원 16"/>
          <p:cNvSpPr/>
          <p:nvPr/>
        </p:nvSpPr>
        <p:spPr>
          <a:xfrm>
            <a:off x="7526690" y="1863770"/>
            <a:ext cx="97951" cy="97832"/>
          </a:xfrm>
          <a:prstGeom prst="ellipse">
            <a:avLst/>
          </a:prstGeom>
          <a:noFill/>
          <a:ln>
            <a:gradFill>
              <a:gsLst>
                <a:gs pos="0">
                  <a:srgbClr val="425C8F"/>
                </a:gs>
                <a:gs pos="100000">
                  <a:srgbClr val="061C5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200">
              <a:solidFill>
                <a:srgbClr val="6AE7FF"/>
              </a:solidFill>
              <a:latin typeface="Calibri" panose="020F0502020204030204" charset="0"/>
              <a:ea typeface="Malgun Gothic" panose="020B0503020000020004" pitchFamily="34" charset="-127"/>
            </a:endParaRPr>
          </a:p>
        </p:txBody>
      </p:sp>
      <p:sp>
        <p:nvSpPr>
          <p:cNvPr id="41" name="Rectangle 3"/>
          <p:cNvSpPr txBox="1">
            <a:spLocks noChangeArrowheads="1"/>
          </p:cNvSpPr>
          <p:nvPr/>
        </p:nvSpPr>
        <p:spPr bwMode="auto">
          <a:xfrm>
            <a:off x="8641012" y="1851007"/>
            <a:ext cx="731352" cy="115416"/>
          </a:xfrm>
          <a:prstGeom prst="rect">
            <a:avLst/>
          </a:prstGeom>
        </p:spPr>
        <p:txBody>
          <a:bodyPr wrap="square" lIns="0" tIns="0" rIns="0" bIns="0" anchor="t" anchorCtr="0">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750" b="1">
                <a:solidFill>
                  <a:srgbClr val="6AE7FF"/>
                </a:solidFill>
                <a:latin typeface="Calibri" panose="020F0502020204030204" charset="0"/>
                <a:ea typeface="Tahoma" panose="020B0604030504040204" pitchFamily="34" charset="0"/>
                <a:cs typeface="Tahoma" panose="020B0604030504040204" pitchFamily="34" charset="0"/>
              </a:rPr>
              <a:t>STEP 02</a:t>
            </a:r>
            <a:endParaRPr lang="en-US" altLang="ko-KR" sz="750" b="1">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2" name="타원 14"/>
          <p:cNvSpPr/>
          <p:nvPr/>
        </p:nvSpPr>
        <p:spPr>
          <a:xfrm>
            <a:off x="8439138" y="1863770"/>
            <a:ext cx="97951" cy="97832"/>
          </a:xfrm>
          <a:prstGeom prst="ellipse">
            <a:avLst/>
          </a:prstGeom>
          <a:gradFill flip="none" rotWithShape="1">
            <a:gsLst>
              <a:gs pos="0">
                <a:srgbClr val="425C8F"/>
              </a:gs>
              <a:gs pos="100000">
                <a:srgbClr val="061C5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a:ea typeface="Malgun Gothic" panose="020B0503020000020004" pitchFamily="34" charset="-127"/>
            </a:endParaRPr>
          </a:p>
        </p:txBody>
      </p:sp>
      <p:grpSp>
        <p:nvGrpSpPr>
          <p:cNvPr id="43" name="그룹 7"/>
          <p:cNvGrpSpPr/>
          <p:nvPr/>
        </p:nvGrpSpPr>
        <p:grpSpPr>
          <a:xfrm>
            <a:off x="3202262" y="4903441"/>
            <a:ext cx="2417149" cy="459041"/>
            <a:chOff x="1696791" y="5361275"/>
            <a:chExt cx="2443161" cy="495563"/>
          </a:xfrm>
        </p:grpSpPr>
        <p:sp>
          <p:nvSpPr>
            <p:cNvPr id="44" name="Rectangle 3"/>
            <p:cNvSpPr txBox="1">
              <a:spLocks noChangeArrowheads="1"/>
            </p:cNvSpPr>
            <p:nvPr/>
          </p:nvSpPr>
          <p:spPr bwMode="auto">
            <a:xfrm>
              <a:off x="1696791" y="5632560"/>
              <a:ext cx="2443161" cy="224278"/>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675">
                  <a:solidFill>
                    <a:srgbClr val="6AE7FF"/>
                  </a:solidFill>
                  <a:latin typeface="Calibri" panose="020F050202020403020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lang="en-US" altLang="ko-KR" sz="675" dirty="0">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5" name="Rectangle 3"/>
            <p:cNvSpPr txBox="1">
              <a:spLocks noChangeArrowheads="1"/>
            </p:cNvSpPr>
            <p:nvPr/>
          </p:nvSpPr>
          <p:spPr bwMode="auto">
            <a:xfrm>
              <a:off x="1696791" y="5361275"/>
              <a:ext cx="2443161" cy="174439"/>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spcBef>
                  <a:spcPts val="0"/>
                </a:spcBef>
                <a:defRPr/>
              </a:pPr>
              <a:r>
                <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rPr>
                <a:t>Eye-Catching Visual</a:t>
              </a:r>
              <a:endPar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endParaRPr>
            </a:p>
          </p:txBody>
        </p:sp>
      </p:grpSp>
      <p:grpSp>
        <p:nvGrpSpPr>
          <p:cNvPr id="46" name="그룹 26"/>
          <p:cNvGrpSpPr/>
          <p:nvPr/>
        </p:nvGrpSpPr>
        <p:grpSpPr>
          <a:xfrm>
            <a:off x="6605969" y="4903441"/>
            <a:ext cx="2417149" cy="459041"/>
            <a:chOff x="1696791" y="5361275"/>
            <a:chExt cx="2443161" cy="495563"/>
          </a:xfrm>
        </p:grpSpPr>
        <p:sp>
          <p:nvSpPr>
            <p:cNvPr id="47" name="Rectangle 3"/>
            <p:cNvSpPr txBox="1">
              <a:spLocks noChangeArrowheads="1"/>
            </p:cNvSpPr>
            <p:nvPr/>
          </p:nvSpPr>
          <p:spPr bwMode="auto">
            <a:xfrm>
              <a:off x="1696791" y="5632560"/>
              <a:ext cx="2443161" cy="224278"/>
            </a:xfrm>
            <a:prstGeom prst="rect">
              <a:avLst/>
            </a:prstGeom>
          </p:spPr>
          <p:txBody>
            <a:bodyPr wrap="square" lIns="0" tIns="0" rIns="0" bIns="0" anchor="t" anchorCtr="0">
              <a:spAutoFit/>
              <a:scene3d>
                <a:camera prst="orthographicFront"/>
                <a:lightRig rig="threePt" dir="t"/>
              </a:scene3d>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defRPr/>
              </a:pPr>
              <a:r>
                <a:rPr lang="en-US" altLang="ko-KR" sz="675">
                  <a:solidFill>
                    <a:srgbClr val="6AE7FF"/>
                  </a:solidFill>
                  <a:latin typeface="Calibri" panose="020F0502020204030204" charset="0"/>
                  <a:ea typeface="Tahoma" panose="020B0604030504040204" pitchFamily="34" charset="0"/>
                  <a:cs typeface="Tahoma" panose="020B0604030504040204" pitchFamily="34" charset="0"/>
                </a:rPr>
                <a:t>We create power point templates based on new visual trends that’s fresh, relevant and always on the cutting edge. </a:t>
              </a:r>
              <a:endParaRPr lang="en-US" altLang="ko-KR" sz="675" dirty="0">
                <a:solidFill>
                  <a:srgbClr val="6AE7FF"/>
                </a:solidFill>
                <a:latin typeface="Calibri" panose="020F0502020204030204" charset="0"/>
                <a:ea typeface="Tahoma" panose="020B0604030504040204" pitchFamily="34" charset="0"/>
                <a:cs typeface="Tahoma" panose="020B0604030504040204" pitchFamily="34" charset="0"/>
              </a:endParaRPr>
            </a:p>
          </p:txBody>
        </p:sp>
        <p:sp>
          <p:nvSpPr>
            <p:cNvPr id="48" name="Rectangle 3"/>
            <p:cNvSpPr txBox="1">
              <a:spLocks noChangeArrowheads="1"/>
            </p:cNvSpPr>
            <p:nvPr/>
          </p:nvSpPr>
          <p:spPr bwMode="auto">
            <a:xfrm>
              <a:off x="1696791" y="5361275"/>
              <a:ext cx="2443161" cy="174439"/>
            </a:xfrm>
            <a:prstGeom prst="rect">
              <a:avLst/>
            </a:prstGeom>
          </p:spPr>
          <p:txBody>
            <a:bodyPr wrap="square" lIns="0" tIns="0" rIns="0" bIns="0" anchor="ctr">
              <a:spAutoFit/>
            </a:bodyPr>
            <a:lstStyle>
              <a:lvl1pPr marL="342900" indent="-342900" eaLnBrk="0" hangingPunct="0">
                <a:spcBef>
                  <a:spcPct val="20000"/>
                </a:spcBef>
                <a:buFont typeface="Arial" panose="020B0604020202020204" pitchFamily="34" charset="0"/>
                <a:buNone/>
                <a:defRPr lang="en-US" altLang="ko-KR" sz="2000" dirty="0" smtClean="0">
                  <a:latin typeface="Microsoft Sans Serif" panose="020B0604020202020204" pitchFamily="34" charset="0"/>
                  <a:ea typeface="+mj-ea"/>
                  <a:cs typeface="Microsoft Sans Serif" panose="020B0604020202020204" pitchFamily="34" charset="0"/>
                </a:defRPr>
              </a:lvl1pPr>
              <a:lvl2pPr marL="742950" indent="-285750" eaLnBrk="0" hangingPunct="0">
                <a:spcBef>
                  <a:spcPct val="20000"/>
                </a:spcBef>
                <a:buFont typeface="Arial" panose="020B0604020202020204" pitchFamily="34" charset="0"/>
                <a:buChar char="–"/>
                <a:defRPr sz="2800">
                  <a:latin typeface="+mn-lt"/>
                  <a:ea typeface="+mn-ea"/>
                </a:defRPr>
              </a:lvl2pPr>
              <a:lvl3pPr marL="1143000" indent="-228600" eaLnBrk="0" hangingPunct="0">
                <a:spcBef>
                  <a:spcPct val="20000"/>
                </a:spcBef>
                <a:buFont typeface="Arial" panose="020B0604020202020204" pitchFamily="34" charset="0"/>
                <a:buChar char="•"/>
                <a:defRPr sz="2400">
                  <a:latin typeface="+mn-lt"/>
                  <a:ea typeface="+mn-ea"/>
                </a:defRPr>
              </a:lvl3pPr>
              <a:lvl4pPr marL="1600200" indent="-228600" eaLnBrk="0" hangingPunct="0">
                <a:spcBef>
                  <a:spcPct val="20000"/>
                </a:spcBef>
                <a:buFont typeface="Arial" panose="020B0604020202020204" pitchFamily="34" charset="0"/>
                <a:buChar char="–"/>
                <a:defRPr sz="2000">
                  <a:latin typeface="+mn-lt"/>
                  <a:ea typeface="+mn-ea"/>
                </a:defRPr>
              </a:lvl4pPr>
              <a:lvl5pPr marL="2057400" indent="-228600" eaLnBrk="0" hangingPunct="0">
                <a:spcBef>
                  <a:spcPct val="20000"/>
                </a:spcBef>
                <a:buFont typeface="Arial" panose="020B0604020202020204" pitchFamily="34" charset="0"/>
                <a:buChar char="»"/>
                <a:defRPr sz="2000">
                  <a:latin typeface="+mn-lt"/>
                  <a:ea typeface="+mn-ea"/>
                </a:defRPr>
              </a:lvl5pPr>
              <a:lvl6pPr marL="2514600" indent="-228600">
                <a:spcBef>
                  <a:spcPct val="20000"/>
                </a:spcBef>
                <a:buFont typeface="Arial" panose="020B0604020202020204" pitchFamily="34" charset="0"/>
                <a:buChar char="•"/>
                <a:defRPr sz="2000">
                  <a:latin typeface="+mn-lt"/>
                  <a:ea typeface="+mn-ea"/>
                </a:defRPr>
              </a:lvl6pPr>
              <a:lvl7pPr marL="2971800" indent="-228600">
                <a:spcBef>
                  <a:spcPct val="20000"/>
                </a:spcBef>
                <a:buFont typeface="Arial" panose="020B0604020202020204" pitchFamily="34" charset="0"/>
                <a:buChar char="•"/>
                <a:defRPr sz="2000">
                  <a:latin typeface="+mn-lt"/>
                  <a:ea typeface="+mn-ea"/>
                </a:defRPr>
              </a:lvl7pPr>
              <a:lvl8pPr marL="3429000" indent="-228600">
                <a:spcBef>
                  <a:spcPct val="20000"/>
                </a:spcBef>
                <a:buFont typeface="Arial" panose="020B0604020202020204" pitchFamily="34" charset="0"/>
                <a:buChar char="•"/>
                <a:defRPr sz="2000">
                  <a:latin typeface="+mn-lt"/>
                  <a:ea typeface="+mn-ea"/>
                </a:defRPr>
              </a:lvl8pPr>
              <a:lvl9pPr marL="3886200" indent="-228600">
                <a:spcBef>
                  <a:spcPct val="20000"/>
                </a:spcBef>
                <a:buFont typeface="Arial" panose="020B0604020202020204" pitchFamily="34" charset="0"/>
                <a:buChar char="•"/>
                <a:defRPr sz="2000">
                  <a:latin typeface="+mn-lt"/>
                  <a:ea typeface="+mn-ea"/>
                </a:defRPr>
              </a:lvl9pPr>
            </a:lstStyle>
            <a:p>
              <a:pPr marL="0" indent="0" defTabSz="685800">
                <a:spcBef>
                  <a:spcPts val="0"/>
                </a:spcBef>
                <a:defRPr/>
              </a:pPr>
              <a:r>
                <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rPr>
                <a:t>Top quality design</a:t>
              </a:r>
              <a:endParaRPr lang="en-US" altLang="ko-KR" sz="1050" b="1" dirty="0">
                <a:solidFill>
                  <a:srgbClr val="6AE7FF"/>
                </a:solidFill>
                <a:latin typeface="Calibri" panose="020F0502020204030204" charset="0"/>
                <a:ea typeface="Tahoma" panose="020B0604030504040204" pitchFamily="34" charset="0"/>
                <a:cs typeface="Tahoma" panose="020B0604030504040204" pitchFamily="34" charset="0"/>
              </a:endParaRPr>
            </a:p>
          </p:txBody>
        </p:sp>
      </p:grpSp>
      <p:grpSp>
        <p:nvGrpSpPr>
          <p:cNvPr id="49" name="Group 29"/>
          <p:cNvGrpSpPr/>
          <p:nvPr/>
        </p:nvGrpSpPr>
        <p:grpSpPr>
          <a:xfrm>
            <a:off x="2391888" y="4812344"/>
            <a:ext cx="668087" cy="667285"/>
            <a:chOff x="4493646" y="4996070"/>
            <a:chExt cx="817494" cy="817494"/>
          </a:xfrm>
        </p:grpSpPr>
        <p:sp>
          <p:nvSpPr>
            <p:cNvPr id="50" name="Oval 30"/>
            <p:cNvSpPr/>
            <p:nvPr/>
          </p:nvSpPr>
          <p:spPr>
            <a:xfrm>
              <a:off x="4493646" y="4996070"/>
              <a:ext cx="817494" cy="817494"/>
            </a:xfrm>
            <a:prstGeom prst="ellipse">
              <a:avLst/>
            </a:prstGeom>
            <a:gradFill flip="none" rotWithShape="1">
              <a:gsLst>
                <a:gs pos="0">
                  <a:srgbClr val="425C8F"/>
                </a:gs>
                <a:gs pos="100000">
                  <a:srgbClr val="061C52"/>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a:ea typeface="Malgun Gothic" panose="020B0503020000020004" pitchFamily="34" charset="-127"/>
              </a:endParaRPr>
            </a:p>
          </p:txBody>
        </p:sp>
        <p:sp>
          <p:nvSpPr>
            <p:cNvPr id="51" name="Freeform 31"/>
            <p:cNvSpPr>
              <a:spLocks noEditPoints="1"/>
            </p:cNvSpPr>
            <p:nvPr/>
          </p:nvSpPr>
          <p:spPr bwMode="auto">
            <a:xfrm>
              <a:off x="4681051" y="5172454"/>
              <a:ext cx="442684" cy="464727"/>
            </a:xfrm>
            <a:custGeom>
              <a:avLst/>
              <a:gdLst>
                <a:gd name="T0" fmla="*/ 449 w 482"/>
                <a:gd name="T1" fmla="*/ 33 h 506"/>
                <a:gd name="T2" fmla="*/ 353 w 482"/>
                <a:gd name="T3" fmla="*/ 120 h 506"/>
                <a:gd name="T4" fmla="*/ 197 w 482"/>
                <a:gd name="T5" fmla="*/ 81 h 506"/>
                <a:gd name="T6" fmla="*/ 58 w 482"/>
                <a:gd name="T7" fmla="*/ 138 h 506"/>
                <a:gd name="T8" fmla="*/ 4 w 482"/>
                <a:gd name="T9" fmla="*/ 315 h 506"/>
                <a:gd name="T10" fmla="*/ 54 w 482"/>
                <a:gd name="T11" fmla="*/ 506 h 506"/>
                <a:gd name="T12" fmla="*/ 197 w 482"/>
                <a:gd name="T13" fmla="*/ 475 h 506"/>
                <a:gd name="T14" fmla="*/ 336 w 482"/>
                <a:gd name="T15" fmla="*/ 418 h 506"/>
                <a:gd name="T16" fmla="*/ 395 w 482"/>
                <a:gd name="T17" fmla="*/ 279 h 506"/>
                <a:gd name="T18" fmla="*/ 404 w 482"/>
                <a:gd name="T19" fmla="*/ 136 h 506"/>
                <a:gd name="T20" fmla="*/ 398 w 482"/>
                <a:gd name="T21" fmla="*/ 74 h 506"/>
                <a:gd name="T22" fmla="*/ 289 w 482"/>
                <a:gd name="T23" fmla="*/ 492 h 506"/>
                <a:gd name="T24" fmla="*/ 373 w 482"/>
                <a:gd name="T25" fmla="*/ 331 h 506"/>
                <a:gd name="T26" fmla="*/ 267 w 482"/>
                <a:gd name="T27" fmla="*/ 447 h 506"/>
                <a:gd name="T28" fmla="*/ 144 w 482"/>
                <a:gd name="T29" fmla="*/ 454 h 506"/>
                <a:gd name="T30" fmla="*/ 27 w 482"/>
                <a:gd name="T31" fmla="*/ 347 h 506"/>
                <a:gd name="T32" fmla="*/ 45 w 482"/>
                <a:gd name="T33" fmla="*/ 177 h 506"/>
                <a:gd name="T34" fmla="*/ 179 w 482"/>
                <a:gd name="T35" fmla="*/ 96 h 506"/>
                <a:gd name="T36" fmla="*/ 325 w 482"/>
                <a:gd name="T37" fmla="*/ 148 h 506"/>
                <a:gd name="T38" fmla="*/ 197 w 482"/>
                <a:gd name="T39" fmla="*/ 130 h 506"/>
                <a:gd name="T40" fmla="*/ 92 w 482"/>
                <a:gd name="T41" fmla="*/ 173 h 506"/>
                <a:gd name="T42" fmla="*/ 51 w 482"/>
                <a:gd name="T43" fmla="*/ 307 h 506"/>
                <a:gd name="T44" fmla="*/ 127 w 482"/>
                <a:gd name="T45" fmla="*/ 409 h 506"/>
                <a:gd name="T46" fmla="*/ 254 w 482"/>
                <a:gd name="T47" fmla="*/ 416 h 506"/>
                <a:gd name="T48" fmla="*/ 339 w 482"/>
                <a:gd name="T49" fmla="*/ 322 h 506"/>
                <a:gd name="T50" fmla="*/ 325 w 482"/>
                <a:gd name="T51" fmla="*/ 203 h 506"/>
                <a:gd name="T52" fmla="*/ 377 w 482"/>
                <a:gd name="T53" fmla="*/ 245 h 506"/>
                <a:gd name="T54" fmla="*/ 222 w 482"/>
                <a:gd name="T55" fmla="*/ 303 h 506"/>
                <a:gd name="T56" fmla="*/ 172 w 482"/>
                <a:gd name="T57" fmla="*/ 303 h 506"/>
                <a:gd name="T58" fmla="*/ 177 w 482"/>
                <a:gd name="T59" fmla="*/ 248 h 506"/>
                <a:gd name="T60" fmla="*/ 211 w 482"/>
                <a:gd name="T61" fmla="*/ 262 h 506"/>
                <a:gd name="T62" fmla="*/ 221 w 482"/>
                <a:gd name="T63" fmla="*/ 272 h 506"/>
                <a:gd name="T64" fmla="*/ 207 w 482"/>
                <a:gd name="T65" fmla="*/ 230 h 506"/>
                <a:gd name="T66" fmla="*/ 148 w 482"/>
                <a:gd name="T67" fmla="*/ 269 h 506"/>
                <a:gd name="T68" fmla="*/ 197 w 482"/>
                <a:gd name="T69" fmla="*/ 327 h 506"/>
                <a:gd name="T70" fmla="*/ 247 w 482"/>
                <a:gd name="T71" fmla="*/ 279 h 506"/>
                <a:gd name="T72" fmla="*/ 285 w 482"/>
                <a:gd name="T73" fmla="*/ 263 h 506"/>
                <a:gd name="T74" fmla="*/ 261 w 482"/>
                <a:gd name="T75" fmla="*/ 341 h 506"/>
                <a:gd name="T76" fmla="*/ 197 w 482"/>
                <a:gd name="T77" fmla="*/ 368 h 506"/>
                <a:gd name="T78" fmla="*/ 133 w 482"/>
                <a:gd name="T79" fmla="*/ 341 h 506"/>
                <a:gd name="T80" fmla="*/ 107 w 482"/>
                <a:gd name="T81" fmla="*/ 270 h 506"/>
                <a:gd name="T82" fmla="*/ 147 w 482"/>
                <a:gd name="T83" fmla="*/ 203 h 506"/>
                <a:gd name="T84" fmla="*/ 223 w 482"/>
                <a:gd name="T85" fmla="*/ 192 h 506"/>
                <a:gd name="T86" fmla="*/ 254 w 482"/>
                <a:gd name="T87" fmla="*/ 191 h 506"/>
                <a:gd name="T88" fmla="*/ 167 w 482"/>
                <a:gd name="T89" fmla="*/ 178 h 506"/>
                <a:gd name="T90" fmla="*/ 101 w 482"/>
                <a:gd name="T91" fmla="*/ 239 h 506"/>
                <a:gd name="T92" fmla="*/ 110 w 482"/>
                <a:gd name="T93" fmla="*/ 336 h 506"/>
                <a:gd name="T94" fmla="*/ 187 w 482"/>
                <a:gd name="T95" fmla="*/ 381 h 506"/>
                <a:gd name="T96" fmla="*/ 255 w 482"/>
                <a:gd name="T97" fmla="*/ 365 h 506"/>
                <a:gd name="T98" fmla="*/ 301 w 482"/>
                <a:gd name="T99" fmla="*/ 288 h 506"/>
                <a:gd name="T100" fmla="*/ 279 w 482"/>
                <a:gd name="T101" fmla="*/ 214 h 506"/>
                <a:gd name="T102" fmla="*/ 332 w 482"/>
                <a:gd name="T103" fmla="*/ 279 h 506"/>
                <a:gd name="T104" fmla="*/ 292 w 482"/>
                <a:gd name="T105" fmla="*/ 374 h 506"/>
                <a:gd name="T106" fmla="*/ 184 w 482"/>
                <a:gd name="T107" fmla="*/ 412 h 506"/>
                <a:gd name="T108" fmla="*/ 85 w 482"/>
                <a:gd name="T109" fmla="*/ 352 h 506"/>
                <a:gd name="T110" fmla="*/ 73 w 482"/>
                <a:gd name="T111" fmla="*/ 228 h 506"/>
                <a:gd name="T112" fmla="*/ 158 w 482"/>
                <a:gd name="T113" fmla="*/ 149 h 506"/>
                <a:gd name="T114" fmla="*/ 270 w 482"/>
                <a:gd name="T115" fmla="*/ 16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2" h="506">
                  <a:moveTo>
                    <a:pt x="404" y="136"/>
                  </a:moveTo>
                  <a:lnTo>
                    <a:pt x="482" y="57"/>
                  </a:lnTo>
                  <a:lnTo>
                    <a:pt x="447" y="45"/>
                  </a:lnTo>
                  <a:lnTo>
                    <a:pt x="449" y="44"/>
                  </a:lnTo>
                  <a:lnTo>
                    <a:pt x="449" y="44"/>
                  </a:lnTo>
                  <a:lnTo>
                    <a:pt x="451" y="42"/>
                  </a:lnTo>
                  <a:lnTo>
                    <a:pt x="451" y="39"/>
                  </a:lnTo>
                  <a:lnTo>
                    <a:pt x="451" y="37"/>
                  </a:lnTo>
                  <a:lnTo>
                    <a:pt x="449" y="33"/>
                  </a:lnTo>
                  <a:lnTo>
                    <a:pt x="449" y="33"/>
                  </a:lnTo>
                  <a:lnTo>
                    <a:pt x="446" y="32"/>
                  </a:lnTo>
                  <a:lnTo>
                    <a:pt x="444" y="32"/>
                  </a:lnTo>
                  <a:lnTo>
                    <a:pt x="441" y="32"/>
                  </a:lnTo>
                  <a:lnTo>
                    <a:pt x="439" y="33"/>
                  </a:lnTo>
                  <a:lnTo>
                    <a:pt x="437" y="36"/>
                  </a:lnTo>
                  <a:lnTo>
                    <a:pt x="425" y="0"/>
                  </a:lnTo>
                  <a:lnTo>
                    <a:pt x="346" y="79"/>
                  </a:lnTo>
                  <a:lnTo>
                    <a:pt x="358" y="114"/>
                  </a:lnTo>
                  <a:lnTo>
                    <a:pt x="353" y="119"/>
                  </a:lnTo>
                  <a:lnTo>
                    <a:pt x="353" y="120"/>
                  </a:lnTo>
                  <a:lnTo>
                    <a:pt x="335" y="137"/>
                  </a:lnTo>
                  <a:lnTo>
                    <a:pt x="335" y="137"/>
                  </a:lnTo>
                  <a:lnTo>
                    <a:pt x="321" y="124"/>
                  </a:lnTo>
                  <a:lnTo>
                    <a:pt x="305" y="113"/>
                  </a:lnTo>
                  <a:lnTo>
                    <a:pt x="289" y="104"/>
                  </a:lnTo>
                  <a:lnTo>
                    <a:pt x="271" y="95"/>
                  </a:lnTo>
                  <a:lnTo>
                    <a:pt x="254" y="90"/>
                  </a:lnTo>
                  <a:lnTo>
                    <a:pt x="236" y="84"/>
                  </a:lnTo>
                  <a:lnTo>
                    <a:pt x="216" y="82"/>
                  </a:lnTo>
                  <a:lnTo>
                    <a:pt x="197" y="81"/>
                  </a:lnTo>
                  <a:lnTo>
                    <a:pt x="197" y="81"/>
                  </a:lnTo>
                  <a:lnTo>
                    <a:pt x="177" y="82"/>
                  </a:lnTo>
                  <a:lnTo>
                    <a:pt x="158" y="84"/>
                  </a:lnTo>
                  <a:lnTo>
                    <a:pt x="140" y="90"/>
                  </a:lnTo>
                  <a:lnTo>
                    <a:pt x="121" y="96"/>
                  </a:lnTo>
                  <a:lnTo>
                    <a:pt x="104" y="104"/>
                  </a:lnTo>
                  <a:lnTo>
                    <a:pt x="88" y="114"/>
                  </a:lnTo>
                  <a:lnTo>
                    <a:pt x="72" y="125"/>
                  </a:lnTo>
                  <a:lnTo>
                    <a:pt x="58" y="138"/>
                  </a:lnTo>
                  <a:lnTo>
                    <a:pt x="58" y="138"/>
                  </a:lnTo>
                  <a:lnTo>
                    <a:pt x="44" y="153"/>
                  </a:lnTo>
                  <a:lnTo>
                    <a:pt x="33" y="169"/>
                  </a:lnTo>
                  <a:lnTo>
                    <a:pt x="22" y="187"/>
                  </a:lnTo>
                  <a:lnTo>
                    <a:pt x="14" y="204"/>
                  </a:lnTo>
                  <a:lnTo>
                    <a:pt x="8" y="221"/>
                  </a:lnTo>
                  <a:lnTo>
                    <a:pt x="4" y="241"/>
                  </a:lnTo>
                  <a:lnTo>
                    <a:pt x="0" y="259"/>
                  </a:lnTo>
                  <a:lnTo>
                    <a:pt x="0" y="279"/>
                  </a:lnTo>
                  <a:lnTo>
                    <a:pt x="0" y="297"/>
                  </a:lnTo>
                  <a:lnTo>
                    <a:pt x="4" y="315"/>
                  </a:lnTo>
                  <a:lnTo>
                    <a:pt x="8" y="335"/>
                  </a:lnTo>
                  <a:lnTo>
                    <a:pt x="14" y="352"/>
                  </a:lnTo>
                  <a:lnTo>
                    <a:pt x="22" y="369"/>
                  </a:lnTo>
                  <a:lnTo>
                    <a:pt x="33" y="387"/>
                  </a:lnTo>
                  <a:lnTo>
                    <a:pt x="44" y="403"/>
                  </a:lnTo>
                  <a:lnTo>
                    <a:pt x="58" y="418"/>
                  </a:lnTo>
                  <a:lnTo>
                    <a:pt x="58" y="418"/>
                  </a:lnTo>
                  <a:lnTo>
                    <a:pt x="66" y="425"/>
                  </a:lnTo>
                  <a:lnTo>
                    <a:pt x="76" y="433"/>
                  </a:lnTo>
                  <a:lnTo>
                    <a:pt x="54" y="506"/>
                  </a:lnTo>
                  <a:lnTo>
                    <a:pt x="115" y="506"/>
                  </a:lnTo>
                  <a:lnTo>
                    <a:pt x="128" y="462"/>
                  </a:lnTo>
                  <a:lnTo>
                    <a:pt x="128" y="462"/>
                  </a:lnTo>
                  <a:lnTo>
                    <a:pt x="144" y="469"/>
                  </a:lnTo>
                  <a:lnTo>
                    <a:pt x="161" y="472"/>
                  </a:lnTo>
                  <a:lnTo>
                    <a:pt x="180" y="474"/>
                  </a:lnTo>
                  <a:lnTo>
                    <a:pt x="197" y="475"/>
                  </a:lnTo>
                  <a:lnTo>
                    <a:pt x="197" y="475"/>
                  </a:lnTo>
                  <a:lnTo>
                    <a:pt x="197" y="475"/>
                  </a:lnTo>
                  <a:lnTo>
                    <a:pt x="197" y="475"/>
                  </a:lnTo>
                  <a:lnTo>
                    <a:pt x="215" y="474"/>
                  </a:lnTo>
                  <a:lnTo>
                    <a:pt x="233" y="472"/>
                  </a:lnTo>
                  <a:lnTo>
                    <a:pt x="249" y="469"/>
                  </a:lnTo>
                  <a:lnTo>
                    <a:pt x="266" y="463"/>
                  </a:lnTo>
                  <a:lnTo>
                    <a:pt x="278" y="506"/>
                  </a:lnTo>
                  <a:lnTo>
                    <a:pt x="338" y="506"/>
                  </a:lnTo>
                  <a:lnTo>
                    <a:pt x="318" y="434"/>
                  </a:lnTo>
                  <a:lnTo>
                    <a:pt x="318" y="434"/>
                  </a:lnTo>
                  <a:lnTo>
                    <a:pt x="328" y="427"/>
                  </a:lnTo>
                  <a:lnTo>
                    <a:pt x="336" y="418"/>
                  </a:lnTo>
                  <a:lnTo>
                    <a:pt x="336" y="418"/>
                  </a:lnTo>
                  <a:lnTo>
                    <a:pt x="350" y="403"/>
                  </a:lnTo>
                  <a:lnTo>
                    <a:pt x="361" y="388"/>
                  </a:lnTo>
                  <a:lnTo>
                    <a:pt x="371" y="371"/>
                  </a:lnTo>
                  <a:lnTo>
                    <a:pt x="379" y="354"/>
                  </a:lnTo>
                  <a:lnTo>
                    <a:pt x="386" y="336"/>
                  </a:lnTo>
                  <a:lnTo>
                    <a:pt x="390" y="316"/>
                  </a:lnTo>
                  <a:lnTo>
                    <a:pt x="393" y="298"/>
                  </a:lnTo>
                  <a:lnTo>
                    <a:pt x="395" y="279"/>
                  </a:lnTo>
                  <a:lnTo>
                    <a:pt x="395" y="279"/>
                  </a:lnTo>
                  <a:lnTo>
                    <a:pt x="393" y="260"/>
                  </a:lnTo>
                  <a:lnTo>
                    <a:pt x="391" y="242"/>
                  </a:lnTo>
                  <a:lnTo>
                    <a:pt x="387" y="225"/>
                  </a:lnTo>
                  <a:lnTo>
                    <a:pt x="382" y="208"/>
                  </a:lnTo>
                  <a:lnTo>
                    <a:pt x="375" y="192"/>
                  </a:lnTo>
                  <a:lnTo>
                    <a:pt x="366" y="176"/>
                  </a:lnTo>
                  <a:lnTo>
                    <a:pt x="357" y="162"/>
                  </a:lnTo>
                  <a:lnTo>
                    <a:pt x="345" y="148"/>
                  </a:lnTo>
                  <a:lnTo>
                    <a:pt x="369" y="124"/>
                  </a:lnTo>
                  <a:lnTo>
                    <a:pt x="404" y="136"/>
                  </a:lnTo>
                  <a:close/>
                  <a:moveTo>
                    <a:pt x="456" y="64"/>
                  </a:moveTo>
                  <a:lnTo>
                    <a:pt x="400" y="120"/>
                  </a:lnTo>
                  <a:lnTo>
                    <a:pt x="379" y="113"/>
                  </a:lnTo>
                  <a:lnTo>
                    <a:pt x="436" y="57"/>
                  </a:lnTo>
                  <a:lnTo>
                    <a:pt x="456" y="64"/>
                  </a:lnTo>
                  <a:close/>
                  <a:moveTo>
                    <a:pt x="370" y="103"/>
                  </a:moveTo>
                  <a:lnTo>
                    <a:pt x="362" y="82"/>
                  </a:lnTo>
                  <a:lnTo>
                    <a:pt x="418" y="26"/>
                  </a:lnTo>
                  <a:lnTo>
                    <a:pt x="426" y="46"/>
                  </a:lnTo>
                  <a:lnTo>
                    <a:pt x="398" y="74"/>
                  </a:lnTo>
                  <a:lnTo>
                    <a:pt x="370" y="103"/>
                  </a:lnTo>
                  <a:close/>
                  <a:moveTo>
                    <a:pt x="104" y="492"/>
                  </a:moveTo>
                  <a:lnTo>
                    <a:pt x="74" y="492"/>
                  </a:lnTo>
                  <a:lnTo>
                    <a:pt x="88" y="443"/>
                  </a:lnTo>
                  <a:lnTo>
                    <a:pt x="88" y="443"/>
                  </a:lnTo>
                  <a:lnTo>
                    <a:pt x="101" y="450"/>
                  </a:lnTo>
                  <a:lnTo>
                    <a:pt x="114" y="457"/>
                  </a:lnTo>
                  <a:lnTo>
                    <a:pt x="104" y="492"/>
                  </a:lnTo>
                  <a:close/>
                  <a:moveTo>
                    <a:pt x="319" y="492"/>
                  </a:moveTo>
                  <a:lnTo>
                    <a:pt x="289" y="492"/>
                  </a:lnTo>
                  <a:lnTo>
                    <a:pt x="279" y="458"/>
                  </a:lnTo>
                  <a:lnTo>
                    <a:pt x="279" y="458"/>
                  </a:lnTo>
                  <a:lnTo>
                    <a:pt x="292" y="451"/>
                  </a:lnTo>
                  <a:lnTo>
                    <a:pt x="305" y="443"/>
                  </a:lnTo>
                  <a:lnTo>
                    <a:pt x="319" y="492"/>
                  </a:lnTo>
                  <a:close/>
                  <a:moveTo>
                    <a:pt x="380" y="279"/>
                  </a:moveTo>
                  <a:lnTo>
                    <a:pt x="380" y="279"/>
                  </a:lnTo>
                  <a:lnTo>
                    <a:pt x="379" y="296"/>
                  </a:lnTo>
                  <a:lnTo>
                    <a:pt x="377" y="314"/>
                  </a:lnTo>
                  <a:lnTo>
                    <a:pt x="373" y="331"/>
                  </a:lnTo>
                  <a:lnTo>
                    <a:pt x="366" y="348"/>
                  </a:lnTo>
                  <a:lnTo>
                    <a:pt x="359" y="364"/>
                  </a:lnTo>
                  <a:lnTo>
                    <a:pt x="349" y="380"/>
                  </a:lnTo>
                  <a:lnTo>
                    <a:pt x="338" y="394"/>
                  </a:lnTo>
                  <a:lnTo>
                    <a:pt x="326" y="407"/>
                  </a:lnTo>
                  <a:lnTo>
                    <a:pt x="326" y="407"/>
                  </a:lnTo>
                  <a:lnTo>
                    <a:pt x="314" y="420"/>
                  </a:lnTo>
                  <a:lnTo>
                    <a:pt x="298" y="431"/>
                  </a:lnTo>
                  <a:lnTo>
                    <a:pt x="283" y="439"/>
                  </a:lnTo>
                  <a:lnTo>
                    <a:pt x="267" y="447"/>
                  </a:lnTo>
                  <a:lnTo>
                    <a:pt x="251" y="454"/>
                  </a:lnTo>
                  <a:lnTo>
                    <a:pt x="234" y="458"/>
                  </a:lnTo>
                  <a:lnTo>
                    <a:pt x="215" y="460"/>
                  </a:lnTo>
                  <a:lnTo>
                    <a:pt x="197" y="461"/>
                  </a:lnTo>
                  <a:lnTo>
                    <a:pt x="197" y="461"/>
                  </a:lnTo>
                  <a:lnTo>
                    <a:pt x="197" y="461"/>
                  </a:lnTo>
                  <a:lnTo>
                    <a:pt x="197" y="461"/>
                  </a:lnTo>
                  <a:lnTo>
                    <a:pt x="179" y="460"/>
                  </a:lnTo>
                  <a:lnTo>
                    <a:pt x="161" y="458"/>
                  </a:lnTo>
                  <a:lnTo>
                    <a:pt x="144" y="454"/>
                  </a:lnTo>
                  <a:lnTo>
                    <a:pt x="127" y="447"/>
                  </a:lnTo>
                  <a:lnTo>
                    <a:pt x="110" y="439"/>
                  </a:lnTo>
                  <a:lnTo>
                    <a:pt x="95" y="431"/>
                  </a:lnTo>
                  <a:lnTo>
                    <a:pt x="81" y="420"/>
                  </a:lnTo>
                  <a:lnTo>
                    <a:pt x="67" y="407"/>
                  </a:lnTo>
                  <a:lnTo>
                    <a:pt x="67" y="407"/>
                  </a:lnTo>
                  <a:lnTo>
                    <a:pt x="55" y="394"/>
                  </a:lnTo>
                  <a:lnTo>
                    <a:pt x="45" y="379"/>
                  </a:lnTo>
                  <a:lnTo>
                    <a:pt x="35" y="363"/>
                  </a:lnTo>
                  <a:lnTo>
                    <a:pt x="27" y="347"/>
                  </a:lnTo>
                  <a:lnTo>
                    <a:pt x="22" y="330"/>
                  </a:lnTo>
                  <a:lnTo>
                    <a:pt x="18" y="313"/>
                  </a:lnTo>
                  <a:lnTo>
                    <a:pt x="14" y="296"/>
                  </a:lnTo>
                  <a:lnTo>
                    <a:pt x="14" y="279"/>
                  </a:lnTo>
                  <a:lnTo>
                    <a:pt x="14" y="260"/>
                  </a:lnTo>
                  <a:lnTo>
                    <a:pt x="18" y="243"/>
                  </a:lnTo>
                  <a:lnTo>
                    <a:pt x="22" y="226"/>
                  </a:lnTo>
                  <a:lnTo>
                    <a:pt x="27" y="209"/>
                  </a:lnTo>
                  <a:lnTo>
                    <a:pt x="35" y="193"/>
                  </a:lnTo>
                  <a:lnTo>
                    <a:pt x="45" y="177"/>
                  </a:lnTo>
                  <a:lnTo>
                    <a:pt x="55" y="163"/>
                  </a:lnTo>
                  <a:lnTo>
                    <a:pt x="67" y="149"/>
                  </a:lnTo>
                  <a:lnTo>
                    <a:pt x="67" y="149"/>
                  </a:lnTo>
                  <a:lnTo>
                    <a:pt x="81" y="136"/>
                  </a:lnTo>
                  <a:lnTo>
                    <a:pt x="95" y="125"/>
                  </a:lnTo>
                  <a:lnTo>
                    <a:pt x="110" y="117"/>
                  </a:lnTo>
                  <a:lnTo>
                    <a:pt x="127" y="109"/>
                  </a:lnTo>
                  <a:lnTo>
                    <a:pt x="144" y="103"/>
                  </a:lnTo>
                  <a:lnTo>
                    <a:pt x="161" y="98"/>
                  </a:lnTo>
                  <a:lnTo>
                    <a:pt x="179" y="96"/>
                  </a:lnTo>
                  <a:lnTo>
                    <a:pt x="197" y="95"/>
                  </a:lnTo>
                  <a:lnTo>
                    <a:pt x="197" y="95"/>
                  </a:lnTo>
                  <a:lnTo>
                    <a:pt x="215" y="96"/>
                  </a:lnTo>
                  <a:lnTo>
                    <a:pt x="233" y="98"/>
                  </a:lnTo>
                  <a:lnTo>
                    <a:pt x="250" y="103"/>
                  </a:lnTo>
                  <a:lnTo>
                    <a:pt x="266" y="109"/>
                  </a:lnTo>
                  <a:lnTo>
                    <a:pt x="282" y="115"/>
                  </a:lnTo>
                  <a:lnTo>
                    <a:pt x="297" y="125"/>
                  </a:lnTo>
                  <a:lnTo>
                    <a:pt x="311" y="135"/>
                  </a:lnTo>
                  <a:lnTo>
                    <a:pt x="325" y="148"/>
                  </a:lnTo>
                  <a:lnTo>
                    <a:pt x="301" y="172"/>
                  </a:lnTo>
                  <a:lnTo>
                    <a:pt x="301" y="172"/>
                  </a:lnTo>
                  <a:lnTo>
                    <a:pt x="290" y="162"/>
                  </a:lnTo>
                  <a:lnTo>
                    <a:pt x="279" y="153"/>
                  </a:lnTo>
                  <a:lnTo>
                    <a:pt x="266" y="147"/>
                  </a:lnTo>
                  <a:lnTo>
                    <a:pt x="253" y="140"/>
                  </a:lnTo>
                  <a:lnTo>
                    <a:pt x="240" y="136"/>
                  </a:lnTo>
                  <a:lnTo>
                    <a:pt x="226" y="132"/>
                  </a:lnTo>
                  <a:lnTo>
                    <a:pt x="212" y="131"/>
                  </a:lnTo>
                  <a:lnTo>
                    <a:pt x="197" y="130"/>
                  </a:lnTo>
                  <a:lnTo>
                    <a:pt x="197" y="130"/>
                  </a:lnTo>
                  <a:lnTo>
                    <a:pt x="183" y="131"/>
                  </a:lnTo>
                  <a:lnTo>
                    <a:pt x="168" y="133"/>
                  </a:lnTo>
                  <a:lnTo>
                    <a:pt x="154" y="136"/>
                  </a:lnTo>
                  <a:lnTo>
                    <a:pt x="140" y="140"/>
                  </a:lnTo>
                  <a:lnTo>
                    <a:pt x="127" y="147"/>
                  </a:lnTo>
                  <a:lnTo>
                    <a:pt x="115" y="154"/>
                  </a:lnTo>
                  <a:lnTo>
                    <a:pt x="103" y="163"/>
                  </a:lnTo>
                  <a:lnTo>
                    <a:pt x="92" y="173"/>
                  </a:lnTo>
                  <a:lnTo>
                    <a:pt x="92" y="173"/>
                  </a:lnTo>
                  <a:lnTo>
                    <a:pt x="81" y="185"/>
                  </a:lnTo>
                  <a:lnTo>
                    <a:pt x="73" y="196"/>
                  </a:lnTo>
                  <a:lnTo>
                    <a:pt x="65" y="208"/>
                  </a:lnTo>
                  <a:lnTo>
                    <a:pt x="60" y="222"/>
                  </a:lnTo>
                  <a:lnTo>
                    <a:pt x="54" y="235"/>
                  </a:lnTo>
                  <a:lnTo>
                    <a:pt x="51" y="249"/>
                  </a:lnTo>
                  <a:lnTo>
                    <a:pt x="49" y="263"/>
                  </a:lnTo>
                  <a:lnTo>
                    <a:pt x="49" y="279"/>
                  </a:lnTo>
                  <a:lnTo>
                    <a:pt x="49" y="293"/>
                  </a:lnTo>
                  <a:lnTo>
                    <a:pt x="51" y="307"/>
                  </a:lnTo>
                  <a:lnTo>
                    <a:pt x="54" y="321"/>
                  </a:lnTo>
                  <a:lnTo>
                    <a:pt x="60" y="334"/>
                  </a:lnTo>
                  <a:lnTo>
                    <a:pt x="65" y="348"/>
                  </a:lnTo>
                  <a:lnTo>
                    <a:pt x="73" y="360"/>
                  </a:lnTo>
                  <a:lnTo>
                    <a:pt x="81" y="371"/>
                  </a:lnTo>
                  <a:lnTo>
                    <a:pt x="92" y="383"/>
                  </a:lnTo>
                  <a:lnTo>
                    <a:pt x="92" y="383"/>
                  </a:lnTo>
                  <a:lnTo>
                    <a:pt x="103" y="393"/>
                  </a:lnTo>
                  <a:lnTo>
                    <a:pt x="115" y="402"/>
                  </a:lnTo>
                  <a:lnTo>
                    <a:pt x="127" y="409"/>
                  </a:lnTo>
                  <a:lnTo>
                    <a:pt x="140" y="416"/>
                  </a:lnTo>
                  <a:lnTo>
                    <a:pt x="154" y="420"/>
                  </a:lnTo>
                  <a:lnTo>
                    <a:pt x="168" y="424"/>
                  </a:lnTo>
                  <a:lnTo>
                    <a:pt x="183" y="427"/>
                  </a:lnTo>
                  <a:lnTo>
                    <a:pt x="197" y="427"/>
                  </a:lnTo>
                  <a:lnTo>
                    <a:pt x="197" y="427"/>
                  </a:lnTo>
                  <a:lnTo>
                    <a:pt x="212" y="427"/>
                  </a:lnTo>
                  <a:lnTo>
                    <a:pt x="226" y="424"/>
                  </a:lnTo>
                  <a:lnTo>
                    <a:pt x="240" y="420"/>
                  </a:lnTo>
                  <a:lnTo>
                    <a:pt x="254" y="416"/>
                  </a:lnTo>
                  <a:lnTo>
                    <a:pt x="267" y="409"/>
                  </a:lnTo>
                  <a:lnTo>
                    <a:pt x="280" y="402"/>
                  </a:lnTo>
                  <a:lnTo>
                    <a:pt x="291" y="393"/>
                  </a:lnTo>
                  <a:lnTo>
                    <a:pt x="303" y="383"/>
                  </a:lnTo>
                  <a:lnTo>
                    <a:pt x="303" y="383"/>
                  </a:lnTo>
                  <a:lnTo>
                    <a:pt x="312" y="373"/>
                  </a:lnTo>
                  <a:lnTo>
                    <a:pt x="321" y="361"/>
                  </a:lnTo>
                  <a:lnTo>
                    <a:pt x="329" y="348"/>
                  </a:lnTo>
                  <a:lnTo>
                    <a:pt x="335" y="335"/>
                  </a:lnTo>
                  <a:lnTo>
                    <a:pt x="339" y="322"/>
                  </a:lnTo>
                  <a:lnTo>
                    <a:pt x="343" y="308"/>
                  </a:lnTo>
                  <a:lnTo>
                    <a:pt x="345" y="293"/>
                  </a:lnTo>
                  <a:lnTo>
                    <a:pt x="346" y="279"/>
                  </a:lnTo>
                  <a:lnTo>
                    <a:pt x="346" y="279"/>
                  </a:lnTo>
                  <a:lnTo>
                    <a:pt x="345" y="265"/>
                  </a:lnTo>
                  <a:lnTo>
                    <a:pt x="344" y="252"/>
                  </a:lnTo>
                  <a:lnTo>
                    <a:pt x="341" y="240"/>
                  </a:lnTo>
                  <a:lnTo>
                    <a:pt x="337" y="227"/>
                  </a:lnTo>
                  <a:lnTo>
                    <a:pt x="332" y="215"/>
                  </a:lnTo>
                  <a:lnTo>
                    <a:pt x="325" y="203"/>
                  </a:lnTo>
                  <a:lnTo>
                    <a:pt x="319" y="192"/>
                  </a:lnTo>
                  <a:lnTo>
                    <a:pt x="310" y="182"/>
                  </a:lnTo>
                  <a:lnTo>
                    <a:pt x="335" y="158"/>
                  </a:lnTo>
                  <a:lnTo>
                    <a:pt x="335" y="158"/>
                  </a:lnTo>
                  <a:lnTo>
                    <a:pt x="345" y="171"/>
                  </a:lnTo>
                  <a:lnTo>
                    <a:pt x="355" y="185"/>
                  </a:lnTo>
                  <a:lnTo>
                    <a:pt x="362" y="199"/>
                  </a:lnTo>
                  <a:lnTo>
                    <a:pt x="369" y="214"/>
                  </a:lnTo>
                  <a:lnTo>
                    <a:pt x="374" y="229"/>
                  </a:lnTo>
                  <a:lnTo>
                    <a:pt x="377" y="245"/>
                  </a:lnTo>
                  <a:lnTo>
                    <a:pt x="379" y="261"/>
                  </a:lnTo>
                  <a:lnTo>
                    <a:pt x="380" y="279"/>
                  </a:lnTo>
                  <a:lnTo>
                    <a:pt x="380" y="279"/>
                  </a:lnTo>
                  <a:close/>
                  <a:moveTo>
                    <a:pt x="233" y="279"/>
                  </a:moveTo>
                  <a:lnTo>
                    <a:pt x="233" y="279"/>
                  </a:lnTo>
                  <a:lnTo>
                    <a:pt x="231" y="285"/>
                  </a:lnTo>
                  <a:lnTo>
                    <a:pt x="230" y="292"/>
                  </a:lnTo>
                  <a:lnTo>
                    <a:pt x="226" y="298"/>
                  </a:lnTo>
                  <a:lnTo>
                    <a:pt x="222" y="303"/>
                  </a:lnTo>
                  <a:lnTo>
                    <a:pt x="222" y="303"/>
                  </a:lnTo>
                  <a:lnTo>
                    <a:pt x="216" y="308"/>
                  </a:lnTo>
                  <a:lnTo>
                    <a:pt x="211" y="311"/>
                  </a:lnTo>
                  <a:lnTo>
                    <a:pt x="204" y="313"/>
                  </a:lnTo>
                  <a:lnTo>
                    <a:pt x="197" y="313"/>
                  </a:lnTo>
                  <a:lnTo>
                    <a:pt x="197" y="313"/>
                  </a:lnTo>
                  <a:lnTo>
                    <a:pt x="190" y="313"/>
                  </a:lnTo>
                  <a:lnTo>
                    <a:pt x="184" y="311"/>
                  </a:lnTo>
                  <a:lnTo>
                    <a:pt x="177" y="308"/>
                  </a:lnTo>
                  <a:lnTo>
                    <a:pt x="172" y="303"/>
                  </a:lnTo>
                  <a:lnTo>
                    <a:pt x="172" y="303"/>
                  </a:lnTo>
                  <a:lnTo>
                    <a:pt x="168" y="298"/>
                  </a:lnTo>
                  <a:lnTo>
                    <a:pt x="164" y="292"/>
                  </a:lnTo>
                  <a:lnTo>
                    <a:pt x="162" y="285"/>
                  </a:lnTo>
                  <a:lnTo>
                    <a:pt x="161" y="279"/>
                  </a:lnTo>
                  <a:lnTo>
                    <a:pt x="162" y="271"/>
                  </a:lnTo>
                  <a:lnTo>
                    <a:pt x="164" y="265"/>
                  </a:lnTo>
                  <a:lnTo>
                    <a:pt x="168" y="259"/>
                  </a:lnTo>
                  <a:lnTo>
                    <a:pt x="172" y="253"/>
                  </a:lnTo>
                  <a:lnTo>
                    <a:pt x="172" y="253"/>
                  </a:lnTo>
                  <a:lnTo>
                    <a:pt x="177" y="248"/>
                  </a:lnTo>
                  <a:lnTo>
                    <a:pt x="184" y="245"/>
                  </a:lnTo>
                  <a:lnTo>
                    <a:pt x="190" y="243"/>
                  </a:lnTo>
                  <a:lnTo>
                    <a:pt x="197" y="243"/>
                  </a:lnTo>
                  <a:lnTo>
                    <a:pt x="197" y="243"/>
                  </a:lnTo>
                  <a:lnTo>
                    <a:pt x="203" y="243"/>
                  </a:lnTo>
                  <a:lnTo>
                    <a:pt x="210" y="245"/>
                  </a:lnTo>
                  <a:lnTo>
                    <a:pt x="215" y="248"/>
                  </a:lnTo>
                  <a:lnTo>
                    <a:pt x="221" y="252"/>
                  </a:lnTo>
                  <a:lnTo>
                    <a:pt x="211" y="262"/>
                  </a:lnTo>
                  <a:lnTo>
                    <a:pt x="211" y="262"/>
                  </a:lnTo>
                  <a:lnTo>
                    <a:pt x="209" y="265"/>
                  </a:lnTo>
                  <a:lnTo>
                    <a:pt x="209" y="267"/>
                  </a:lnTo>
                  <a:lnTo>
                    <a:pt x="209" y="270"/>
                  </a:lnTo>
                  <a:lnTo>
                    <a:pt x="211" y="272"/>
                  </a:lnTo>
                  <a:lnTo>
                    <a:pt x="211" y="272"/>
                  </a:lnTo>
                  <a:lnTo>
                    <a:pt x="213" y="273"/>
                  </a:lnTo>
                  <a:lnTo>
                    <a:pt x="215" y="274"/>
                  </a:lnTo>
                  <a:lnTo>
                    <a:pt x="215" y="274"/>
                  </a:lnTo>
                  <a:lnTo>
                    <a:pt x="218" y="273"/>
                  </a:lnTo>
                  <a:lnTo>
                    <a:pt x="221" y="272"/>
                  </a:lnTo>
                  <a:lnTo>
                    <a:pt x="229" y="263"/>
                  </a:lnTo>
                  <a:lnTo>
                    <a:pt x="229" y="263"/>
                  </a:lnTo>
                  <a:lnTo>
                    <a:pt x="231" y="271"/>
                  </a:lnTo>
                  <a:lnTo>
                    <a:pt x="233" y="279"/>
                  </a:lnTo>
                  <a:lnTo>
                    <a:pt x="233" y="279"/>
                  </a:lnTo>
                  <a:close/>
                  <a:moveTo>
                    <a:pt x="230" y="242"/>
                  </a:moveTo>
                  <a:lnTo>
                    <a:pt x="230" y="242"/>
                  </a:lnTo>
                  <a:lnTo>
                    <a:pt x="224" y="236"/>
                  </a:lnTo>
                  <a:lnTo>
                    <a:pt x="215" y="232"/>
                  </a:lnTo>
                  <a:lnTo>
                    <a:pt x="207" y="230"/>
                  </a:lnTo>
                  <a:lnTo>
                    <a:pt x="197" y="229"/>
                  </a:lnTo>
                  <a:lnTo>
                    <a:pt x="197" y="229"/>
                  </a:lnTo>
                  <a:lnTo>
                    <a:pt x="187" y="230"/>
                  </a:lnTo>
                  <a:lnTo>
                    <a:pt x="179" y="232"/>
                  </a:lnTo>
                  <a:lnTo>
                    <a:pt x="170" y="236"/>
                  </a:lnTo>
                  <a:lnTo>
                    <a:pt x="162" y="243"/>
                  </a:lnTo>
                  <a:lnTo>
                    <a:pt x="162" y="243"/>
                  </a:lnTo>
                  <a:lnTo>
                    <a:pt x="156" y="250"/>
                  </a:lnTo>
                  <a:lnTo>
                    <a:pt x="152" y="259"/>
                  </a:lnTo>
                  <a:lnTo>
                    <a:pt x="148" y="269"/>
                  </a:lnTo>
                  <a:lnTo>
                    <a:pt x="147" y="279"/>
                  </a:lnTo>
                  <a:lnTo>
                    <a:pt x="148" y="287"/>
                  </a:lnTo>
                  <a:lnTo>
                    <a:pt x="152" y="297"/>
                  </a:lnTo>
                  <a:lnTo>
                    <a:pt x="156" y="306"/>
                  </a:lnTo>
                  <a:lnTo>
                    <a:pt x="162" y="313"/>
                  </a:lnTo>
                  <a:lnTo>
                    <a:pt x="162" y="313"/>
                  </a:lnTo>
                  <a:lnTo>
                    <a:pt x="170" y="320"/>
                  </a:lnTo>
                  <a:lnTo>
                    <a:pt x="179" y="324"/>
                  </a:lnTo>
                  <a:lnTo>
                    <a:pt x="187" y="327"/>
                  </a:lnTo>
                  <a:lnTo>
                    <a:pt x="197" y="327"/>
                  </a:lnTo>
                  <a:lnTo>
                    <a:pt x="197" y="327"/>
                  </a:lnTo>
                  <a:lnTo>
                    <a:pt x="207" y="327"/>
                  </a:lnTo>
                  <a:lnTo>
                    <a:pt x="216" y="324"/>
                  </a:lnTo>
                  <a:lnTo>
                    <a:pt x="225" y="320"/>
                  </a:lnTo>
                  <a:lnTo>
                    <a:pt x="233" y="313"/>
                  </a:lnTo>
                  <a:lnTo>
                    <a:pt x="233" y="313"/>
                  </a:lnTo>
                  <a:lnTo>
                    <a:pt x="238" y="306"/>
                  </a:lnTo>
                  <a:lnTo>
                    <a:pt x="243" y="297"/>
                  </a:lnTo>
                  <a:lnTo>
                    <a:pt x="245" y="288"/>
                  </a:lnTo>
                  <a:lnTo>
                    <a:pt x="247" y="279"/>
                  </a:lnTo>
                  <a:lnTo>
                    <a:pt x="247" y="279"/>
                  </a:lnTo>
                  <a:lnTo>
                    <a:pt x="247" y="271"/>
                  </a:lnTo>
                  <a:lnTo>
                    <a:pt x="244" y="265"/>
                  </a:lnTo>
                  <a:lnTo>
                    <a:pt x="242" y="259"/>
                  </a:lnTo>
                  <a:lnTo>
                    <a:pt x="240" y="253"/>
                  </a:lnTo>
                  <a:lnTo>
                    <a:pt x="268" y="223"/>
                  </a:lnTo>
                  <a:lnTo>
                    <a:pt x="268" y="223"/>
                  </a:lnTo>
                  <a:lnTo>
                    <a:pt x="277" y="236"/>
                  </a:lnTo>
                  <a:lnTo>
                    <a:pt x="282" y="249"/>
                  </a:lnTo>
                  <a:lnTo>
                    <a:pt x="285" y="263"/>
                  </a:lnTo>
                  <a:lnTo>
                    <a:pt x="287" y="279"/>
                  </a:lnTo>
                  <a:lnTo>
                    <a:pt x="287" y="279"/>
                  </a:lnTo>
                  <a:lnTo>
                    <a:pt x="287" y="287"/>
                  </a:lnTo>
                  <a:lnTo>
                    <a:pt x="285" y="296"/>
                  </a:lnTo>
                  <a:lnTo>
                    <a:pt x="283" y="304"/>
                  </a:lnTo>
                  <a:lnTo>
                    <a:pt x="280" y="312"/>
                  </a:lnTo>
                  <a:lnTo>
                    <a:pt x="277" y="321"/>
                  </a:lnTo>
                  <a:lnTo>
                    <a:pt x="271" y="328"/>
                  </a:lnTo>
                  <a:lnTo>
                    <a:pt x="267" y="335"/>
                  </a:lnTo>
                  <a:lnTo>
                    <a:pt x="261" y="341"/>
                  </a:lnTo>
                  <a:lnTo>
                    <a:pt x="261" y="341"/>
                  </a:lnTo>
                  <a:lnTo>
                    <a:pt x="254" y="348"/>
                  </a:lnTo>
                  <a:lnTo>
                    <a:pt x="247" y="353"/>
                  </a:lnTo>
                  <a:lnTo>
                    <a:pt x="239" y="357"/>
                  </a:lnTo>
                  <a:lnTo>
                    <a:pt x="231" y="361"/>
                  </a:lnTo>
                  <a:lnTo>
                    <a:pt x="223" y="364"/>
                  </a:lnTo>
                  <a:lnTo>
                    <a:pt x="215" y="366"/>
                  </a:lnTo>
                  <a:lnTo>
                    <a:pt x="206" y="367"/>
                  </a:lnTo>
                  <a:lnTo>
                    <a:pt x="197" y="368"/>
                  </a:lnTo>
                  <a:lnTo>
                    <a:pt x="197" y="368"/>
                  </a:lnTo>
                  <a:lnTo>
                    <a:pt x="197" y="368"/>
                  </a:lnTo>
                  <a:lnTo>
                    <a:pt x="197" y="368"/>
                  </a:lnTo>
                  <a:lnTo>
                    <a:pt x="188" y="367"/>
                  </a:lnTo>
                  <a:lnTo>
                    <a:pt x="180" y="366"/>
                  </a:lnTo>
                  <a:lnTo>
                    <a:pt x="171" y="364"/>
                  </a:lnTo>
                  <a:lnTo>
                    <a:pt x="162" y="361"/>
                  </a:lnTo>
                  <a:lnTo>
                    <a:pt x="155" y="357"/>
                  </a:lnTo>
                  <a:lnTo>
                    <a:pt x="147" y="353"/>
                  </a:lnTo>
                  <a:lnTo>
                    <a:pt x="140" y="348"/>
                  </a:lnTo>
                  <a:lnTo>
                    <a:pt x="133" y="341"/>
                  </a:lnTo>
                  <a:lnTo>
                    <a:pt x="133" y="341"/>
                  </a:lnTo>
                  <a:lnTo>
                    <a:pt x="128" y="335"/>
                  </a:lnTo>
                  <a:lnTo>
                    <a:pt x="122" y="327"/>
                  </a:lnTo>
                  <a:lnTo>
                    <a:pt x="118" y="320"/>
                  </a:lnTo>
                  <a:lnTo>
                    <a:pt x="114" y="312"/>
                  </a:lnTo>
                  <a:lnTo>
                    <a:pt x="110" y="303"/>
                  </a:lnTo>
                  <a:lnTo>
                    <a:pt x="109" y="295"/>
                  </a:lnTo>
                  <a:lnTo>
                    <a:pt x="107" y="287"/>
                  </a:lnTo>
                  <a:lnTo>
                    <a:pt x="107" y="279"/>
                  </a:lnTo>
                  <a:lnTo>
                    <a:pt x="107" y="270"/>
                  </a:lnTo>
                  <a:lnTo>
                    <a:pt x="109" y="261"/>
                  </a:lnTo>
                  <a:lnTo>
                    <a:pt x="110" y="253"/>
                  </a:lnTo>
                  <a:lnTo>
                    <a:pt x="114" y="244"/>
                  </a:lnTo>
                  <a:lnTo>
                    <a:pt x="118" y="236"/>
                  </a:lnTo>
                  <a:lnTo>
                    <a:pt x="122" y="229"/>
                  </a:lnTo>
                  <a:lnTo>
                    <a:pt x="128" y="221"/>
                  </a:lnTo>
                  <a:lnTo>
                    <a:pt x="133" y="215"/>
                  </a:lnTo>
                  <a:lnTo>
                    <a:pt x="133" y="215"/>
                  </a:lnTo>
                  <a:lnTo>
                    <a:pt x="141" y="208"/>
                  </a:lnTo>
                  <a:lnTo>
                    <a:pt x="147" y="203"/>
                  </a:lnTo>
                  <a:lnTo>
                    <a:pt x="155" y="199"/>
                  </a:lnTo>
                  <a:lnTo>
                    <a:pt x="162" y="195"/>
                  </a:lnTo>
                  <a:lnTo>
                    <a:pt x="171" y="192"/>
                  </a:lnTo>
                  <a:lnTo>
                    <a:pt x="180" y="190"/>
                  </a:lnTo>
                  <a:lnTo>
                    <a:pt x="188" y="189"/>
                  </a:lnTo>
                  <a:lnTo>
                    <a:pt x="197" y="188"/>
                  </a:lnTo>
                  <a:lnTo>
                    <a:pt x="197" y="188"/>
                  </a:lnTo>
                  <a:lnTo>
                    <a:pt x="206" y="189"/>
                  </a:lnTo>
                  <a:lnTo>
                    <a:pt x="214" y="190"/>
                  </a:lnTo>
                  <a:lnTo>
                    <a:pt x="223" y="192"/>
                  </a:lnTo>
                  <a:lnTo>
                    <a:pt x="230" y="194"/>
                  </a:lnTo>
                  <a:lnTo>
                    <a:pt x="238" y="199"/>
                  </a:lnTo>
                  <a:lnTo>
                    <a:pt x="245" y="203"/>
                  </a:lnTo>
                  <a:lnTo>
                    <a:pt x="253" y="207"/>
                  </a:lnTo>
                  <a:lnTo>
                    <a:pt x="260" y="214"/>
                  </a:lnTo>
                  <a:lnTo>
                    <a:pt x="230" y="242"/>
                  </a:lnTo>
                  <a:close/>
                  <a:moveTo>
                    <a:pt x="269" y="203"/>
                  </a:moveTo>
                  <a:lnTo>
                    <a:pt x="269" y="203"/>
                  </a:lnTo>
                  <a:lnTo>
                    <a:pt x="262" y="196"/>
                  </a:lnTo>
                  <a:lnTo>
                    <a:pt x="254" y="191"/>
                  </a:lnTo>
                  <a:lnTo>
                    <a:pt x="245" y="186"/>
                  </a:lnTo>
                  <a:lnTo>
                    <a:pt x="236" y="181"/>
                  </a:lnTo>
                  <a:lnTo>
                    <a:pt x="227" y="178"/>
                  </a:lnTo>
                  <a:lnTo>
                    <a:pt x="217" y="176"/>
                  </a:lnTo>
                  <a:lnTo>
                    <a:pt x="208" y="175"/>
                  </a:lnTo>
                  <a:lnTo>
                    <a:pt x="197" y="174"/>
                  </a:lnTo>
                  <a:lnTo>
                    <a:pt x="197" y="174"/>
                  </a:lnTo>
                  <a:lnTo>
                    <a:pt x="187" y="175"/>
                  </a:lnTo>
                  <a:lnTo>
                    <a:pt x="176" y="176"/>
                  </a:lnTo>
                  <a:lnTo>
                    <a:pt x="167" y="178"/>
                  </a:lnTo>
                  <a:lnTo>
                    <a:pt x="157" y="182"/>
                  </a:lnTo>
                  <a:lnTo>
                    <a:pt x="148" y="187"/>
                  </a:lnTo>
                  <a:lnTo>
                    <a:pt x="140" y="191"/>
                  </a:lnTo>
                  <a:lnTo>
                    <a:pt x="131" y="198"/>
                  </a:lnTo>
                  <a:lnTo>
                    <a:pt x="123" y="205"/>
                  </a:lnTo>
                  <a:lnTo>
                    <a:pt x="123" y="205"/>
                  </a:lnTo>
                  <a:lnTo>
                    <a:pt x="117" y="213"/>
                  </a:lnTo>
                  <a:lnTo>
                    <a:pt x="110" y="221"/>
                  </a:lnTo>
                  <a:lnTo>
                    <a:pt x="105" y="230"/>
                  </a:lnTo>
                  <a:lnTo>
                    <a:pt x="101" y="239"/>
                  </a:lnTo>
                  <a:lnTo>
                    <a:pt x="98" y="248"/>
                  </a:lnTo>
                  <a:lnTo>
                    <a:pt x="95" y="258"/>
                  </a:lnTo>
                  <a:lnTo>
                    <a:pt x="93" y="268"/>
                  </a:lnTo>
                  <a:lnTo>
                    <a:pt x="93" y="279"/>
                  </a:lnTo>
                  <a:lnTo>
                    <a:pt x="93" y="288"/>
                  </a:lnTo>
                  <a:lnTo>
                    <a:pt x="95" y="298"/>
                  </a:lnTo>
                  <a:lnTo>
                    <a:pt x="98" y="308"/>
                  </a:lnTo>
                  <a:lnTo>
                    <a:pt x="101" y="317"/>
                  </a:lnTo>
                  <a:lnTo>
                    <a:pt x="105" y="326"/>
                  </a:lnTo>
                  <a:lnTo>
                    <a:pt x="110" y="336"/>
                  </a:lnTo>
                  <a:lnTo>
                    <a:pt x="117" y="343"/>
                  </a:lnTo>
                  <a:lnTo>
                    <a:pt x="123" y="352"/>
                  </a:lnTo>
                  <a:lnTo>
                    <a:pt x="123" y="352"/>
                  </a:lnTo>
                  <a:lnTo>
                    <a:pt x="131" y="358"/>
                  </a:lnTo>
                  <a:lnTo>
                    <a:pt x="140" y="365"/>
                  </a:lnTo>
                  <a:lnTo>
                    <a:pt x="148" y="370"/>
                  </a:lnTo>
                  <a:lnTo>
                    <a:pt x="157" y="375"/>
                  </a:lnTo>
                  <a:lnTo>
                    <a:pt x="167" y="378"/>
                  </a:lnTo>
                  <a:lnTo>
                    <a:pt x="176" y="380"/>
                  </a:lnTo>
                  <a:lnTo>
                    <a:pt x="187" y="381"/>
                  </a:lnTo>
                  <a:lnTo>
                    <a:pt x="197" y="382"/>
                  </a:lnTo>
                  <a:lnTo>
                    <a:pt x="197" y="382"/>
                  </a:lnTo>
                  <a:lnTo>
                    <a:pt x="197" y="382"/>
                  </a:lnTo>
                  <a:lnTo>
                    <a:pt x="197" y="382"/>
                  </a:lnTo>
                  <a:lnTo>
                    <a:pt x="208" y="381"/>
                  </a:lnTo>
                  <a:lnTo>
                    <a:pt x="217" y="380"/>
                  </a:lnTo>
                  <a:lnTo>
                    <a:pt x="227" y="378"/>
                  </a:lnTo>
                  <a:lnTo>
                    <a:pt x="237" y="375"/>
                  </a:lnTo>
                  <a:lnTo>
                    <a:pt x="247" y="370"/>
                  </a:lnTo>
                  <a:lnTo>
                    <a:pt x="255" y="365"/>
                  </a:lnTo>
                  <a:lnTo>
                    <a:pt x="263" y="358"/>
                  </a:lnTo>
                  <a:lnTo>
                    <a:pt x="270" y="352"/>
                  </a:lnTo>
                  <a:lnTo>
                    <a:pt x="270" y="352"/>
                  </a:lnTo>
                  <a:lnTo>
                    <a:pt x="278" y="344"/>
                  </a:lnTo>
                  <a:lnTo>
                    <a:pt x="283" y="336"/>
                  </a:lnTo>
                  <a:lnTo>
                    <a:pt x="289" y="327"/>
                  </a:lnTo>
                  <a:lnTo>
                    <a:pt x="293" y="317"/>
                  </a:lnTo>
                  <a:lnTo>
                    <a:pt x="296" y="309"/>
                  </a:lnTo>
                  <a:lnTo>
                    <a:pt x="299" y="299"/>
                  </a:lnTo>
                  <a:lnTo>
                    <a:pt x="301" y="288"/>
                  </a:lnTo>
                  <a:lnTo>
                    <a:pt x="301" y="279"/>
                  </a:lnTo>
                  <a:lnTo>
                    <a:pt x="301" y="279"/>
                  </a:lnTo>
                  <a:lnTo>
                    <a:pt x="301" y="269"/>
                  </a:lnTo>
                  <a:lnTo>
                    <a:pt x="299" y="260"/>
                  </a:lnTo>
                  <a:lnTo>
                    <a:pt x="297" y="253"/>
                  </a:lnTo>
                  <a:lnTo>
                    <a:pt x="295" y="244"/>
                  </a:lnTo>
                  <a:lnTo>
                    <a:pt x="292" y="236"/>
                  </a:lnTo>
                  <a:lnTo>
                    <a:pt x="289" y="228"/>
                  </a:lnTo>
                  <a:lnTo>
                    <a:pt x="284" y="221"/>
                  </a:lnTo>
                  <a:lnTo>
                    <a:pt x="279" y="214"/>
                  </a:lnTo>
                  <a:lnTo>
                    <a:pt x="301" y="192"/>
                  </a:lnTo>
                  <a:lnTo>
                    <a:pt x="301" y="192"/>
                  </a:lnTo>
                  <a:lnTo>
                    <a:pt x="308" y="202"/>
                  </a:lnTo>
                  <a:lnTo>
                    <a:pt x="314" y="212"/>
                  </a:lnTo>
                  <a:lnTo>
                    <a:pt x="319" y="221"/>
                  </a:lnTo>
                  <a:lnTo>
                    <a:pt x="323" y="232"/>
                  </a:lnTo>
                  <a:lnTo>
                    <a:pt x="328" y="243"/>
                  </a:lnTo>
                  <a:lnTo>
                    <a:pt x="330" y="255"/>
                  </a:lnTo>
                  <a:lnTo>
                    <a:pt x="331" y="267"/>
                  </a:lnTo>
                  <a:lnTo>
                    <a:pt x="332" y="279"/>
                  </a:lnTo>
                  <a:lnTo>
                    <a:pt x="332" y="279"/>
                  </a:lnTo>
                  <a:lnTo>
                    <a:pt x="331" y="292"/>
                  </a:lnTo>
                  <a:lnTo>
                    <a:pt x="329" y="304"/>
                  </a:lnTo>
                  <a:lnTo>
                    <a:pt x="326" y="317"/>
                  </a:lnTo>
                  <a:lnTo>
                    <a:pt x="321" y="329"/>
                  </a:lnTo>
                  <a:lnTo>
                    <a:pt x="316" y="341"/>
                  </a:lnTo>
                  <a:lnTo>
                    <a:pt x="309" y="353"/>
                  </a:lnTo>
                  <a:lnTo>
                    <a:pt x="302" y="364"/>
                  </a:lnTo>
                  <a:lnTo>
                    <a:pt x="292" y="374"/>
                  </a:lnTo>
                  <a:lnTo>
                    <a:pt x="292" y="374"/>
                  </a:lnTo>
                  <a:lnTo>
                    <a:pt x="282" y="382"/>
                  </a:lnTo>
                  <a:lnTo>
                    <a:pt x="271" y="390"/>
                  </a:lnTo>
                  <a:lnTo>
                    <a:pt x="261" y="397"/>
                  </a:lnTo>
                  <a:lnTo>
                    <a:pt x="249" y="403"/>
                  </a:lnTo>
                  <a:lnTo>
                    <a:pt x="237" y="407"/>
                  </a:lnTo>
                  <a:lnTo>
                    <a:pt x="224" y="410"/>
                  </a:lnTo>
                  <a:lnTo>
                    <a:pt x="211" y="412"/>
                  </a:lnTo>
                  <a:lnTo>
                    <a:pt x="197" y="412"/>
                  </a:lnTo>
                  <a:lnTo>
                    <a:pt x="197" y="412"/>
                  </a:lnTo>
                  <a:lnTo>
                    <a:pt x="184" y="412"/>
                  </a:lnTo>
                  <a:lnTo>
                    <a:pt x="171" y="410"/>
                  </a:lnTo>
                  <a:lnTo>
                    <a:pt x="158" y="407"/>
                  </a:lnTo>
                  <a:lnTo>
                    <a:pt x="146" y="403"/>
                  </a:lnTo>
                  <a:lnTo>
                    <a:pt x="134" y="397"/>
                  </a:lnTo>
                  <a:lnTo>
                    <a:pt x="122" y="390"/>
                  </a:lnTo>
                  <a:lnTo>
                    <a:pt x="112" y="382"/>
                  </a:lnTo>
                  <a:lnTo>
                    <a:pt x="102" y="374"/>
                  </a:lnTo>
                  <a:lnTo>
                    <a:pt x="102" y="374"/>
                  </a:lnTo>
                  <a:lnTo>
                    <a:pt x="93" y="363"/>
                  </a:lnTo>
                  <a:lnTo>
                    <a:pt x="85" y="352"/>
                  </a:lnTo>
                  <a:lnTo>
                    <a:pt x="78" y="341"/>
                  </a:lnTo>
                  <a:lnTo>
                    <a:pt x="73" y="328"/>
                  </a:lnTo>
                  <a:lnTo>
                    <a:pt x="68" y="316"/>
                  </a:lnTo>
                  <a:lnTo>
                    <a:pt x="65" y="303"/>
                  </a:lnTo>
                  <a:lnTo>
                    <a:pt x="63" y="290"/>
                  </a:lnTo>
                  <a:lnTo>
                    <a:pt x="63" y="279"/>
                  </a:lnTo>
                  <a:lnTo>
                    <a:pt x="63" y="266"/>
                  </a:lnTo>
                  <a:lnTo>
                    <a:pt x="65" y="253"/>
                  </a:lnTo>
                  <a:lnTo>
                    <a:pt x="68" y="240"/>
                  </a:lnTo>
                  <a:lnTo>
                    <a:pt x="73" y="228"/>
                  </a:lnTo>
                  <a:lnTo>
                    <a:pt x="78" y="216"/>
                  </a:lnTo>
                  <a:lnTo>
                    <a:pt x="85" y="204"/>
                  </a:lnTo>
                  <a:lnTo>
                    <a:pt x="93" y="193"/>
                  </a:lnTo>
                  <a:lnTo>
                    <a:pt x="102" y="182"/>
                  </a:lnTo>
                  <a:lnTo>
                    <a:pt x="102" y="182"/>
                  </a:lnTo>
                  <a:lnTo>
                    <a:pt x="112" y="174"/>
                  </a:lnTo>
                  <a:lnTo>
                    <a:pt x="122" y="166"/>
                  </a:lnTo>
                  <a:lnTo>
                    <a:pt x="134" y="160"/>
                  </a:lnTo>
                  <a:lnTo>
                    <a:pt x="145" y="153"/>
                  </a:lnTo>
                  <a:lnTo>
                    <a:pt x="158" y="149"/>
                  </a:lnTo>
                  <a:lnTo>
                    <a:pt x="171" y="146"/>
                  </a:lnTo>
                  <a:lnTo>
                    <a:pt x="184" y="145"/>
                  </a:lnTo>
                  <a:lnTo>
                    <a:pt x="197" y="144"/>
                  </a:lnTo>
                  <a:lnTo>
                    <a:pt x="197" y="144"/>
                  </a:lnTo>
                  <a:lnTo>
                    <a:pt x="210" y="145"/>
                  </a:lnTo>
                  <a:lnTo>
                    <a:pt x="223" y="146"/>
                  </a:lnTo>
                  <a:lnTo>
                    <a:pt x="236" y="149"/>
                  </a:lnTo>
                  <a:lnTo>
                    <a:pt x="248" y="153"/>
                  </a:lnTo>
                  <a:lnTo>
                    <a:pt x="260" y="159"/>
                  </a:lnTo>
                  <a:lnTo>
                    <a:pt x="270" y="165"/>
                  </a:lnTo>
                  <a:lnTo>
                    <a:pt x="281" y="173"/>
                  </a:lnTo>
                  <a:lnTo>
                    <a:pt x="291" y="181"/>
                  </a:lnTo>
                  <a:lnTo>
                    <a:pt x="269" y="203"/>
                  </a:lnTo>
                  <a:close/>
                </a:path>
              </a:pathLst>
            </a:custGeom>
            <a:solidFill>
              <a:schemeClr val="bg1"/>
            </a:solidFill>
            <a:ln>
              <a:noFill/>
            </a:ln>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a:ea typeface="Malgun Gothic" panose="020B0503020000020004" pitchFamily="34" charset="-127"/>
              </a:endParaRPr>
            </a:p>
          </p:txBody>
        </p:sp>
      </p:grpSp>
      <p:grpSp>
        <p:nvGrpSpPr>
          <p:cNvPr id="52" name="Group 32"/>
          <p:cNvGrpSpPr/>
          <p:nvPr/>
        </p:nvGrpSpPr>
        <p:grpSpPr>
          <a:xfrm>
            <a:off x="5785306" y="4812344"/>
            <a:ext cx="668087" cy="667285"/>
            <a:chOff x="5126106" y="3639710"/>
            <a:chExt cx="817494" cy="817494"/>
          </a:xfrm>
        </p:grpSpPr>
        <p:sp>
          <p:nvSpPr>
            <p:cNvPr id="53" name="Oval 33"/>
            <p:cNvSpPr/>
            <p:nvPr/>
          </p:nvSpPr>
          <p:spPr>
            <a:xfrm>
              <a:off x="5126106" y="3639710"/>
              <a:ext cx="817494" cy="817494"/>
            </a:xfrm>
            <a:prstGeom prst="ellipse">
              <a:avLst/>
            </a:prstGeom>
            <a:gradFill flip="none" rotWithShape="1">
              <a:gsLst>
                <a:gs pos="0">
                  <a:srgbClr val="425C8F"/>
                </a:gs>
                <a:gs pos="100000">
                  <a:srgbClr val="061C52"/>
                </a:gs>
              </a:gsLst>
              <a:lin ang="0" scaled="1"/>
              <a:tileRect/>
            </a:gradFill>
            <a:ln w="3175">
              <a:noFill/>
            </a:ln>
            <a:effectLst>
              <a:outerShdw blurRad="88900" dist="63500" dir="5400000" sx="99000" sy="99000" algn="t"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ko-KR" altLang="en-US" sz="1350">
                <a:solidFill>
                  <a:srgbClr val="6AE7FF"/>
                </a:solidFill>
                <a:latin typeface="等线" panose="02010600030101010101"/>
                <a:ea typeface="Malgun Gothic" panose="020B0503020000020004" pitchFamily="34" charset="-127"/>
              </a:endParaRPr>
            </a:p>
          </p:txBody>
        </p:sp>
        <p:grpSp>
          <p:nvGrpSpPr>
            <p:cNvPr id="54" name="Group 34"/>
            <p:cNvGrpSpPr/>
            <p:nvPr/>
          </p:nvGrpSpPr>
          <p:grpSpPr>
            <a:xfrm>
              <a:off x="5353004" y="3830330"/>
              <a:ext cx="363699" cy="436255"/>
              <a:chOff x="4051300" y="3109913"/>
              <a:chExt cx="628650" cy="754063"/>
            </a:xfrm>
            <a:solidFill>
              <a:schemeClr val="bg1"/>
            </a:solidFill>
          </p:grpSpPr>
          <p:sp>
            <p:nvSpPr>
              <p:cNvPr id="55" name="Freeform 35"/>
              <p:cNvSpPr>
                <a:spLocks noEditPoints="1"/>
              </p:cNvSpPr>
              <p:nvPr/>
            </p:nvSpPr>
            <p:spPr bwMode="auto">
              <a:xfrm>
                <a:off x="4051300" y="3109913"/>
                <a:ext cx="628650" cy="754063"/>
              </a:xfrm>
              <a:custGeom>
                <a:avLst/>
                <a:gdLst>
                  <a:gd name="T0" fmla="*/ 376 w 396"/>
                  <a:gd name="T1" fmla="*/ 361 h 475"/>
                  <a:gd name="T2" fmla="*/ 287 w 396"/>
                  <a:gd name="T3" fmla="*/ 265 h 475"/>
                  <a:gd name="T4" fmla="*/ 258 w 396"/>
                  <a:gd name="T5" fmla="*/ 133 h 475"/>
                  <a:gd name="T6" fmla="*/ 244 w 396"/>
                  <a:gd name="T7" fmla="*/ 70 h 475"/>
                  <a:gd name="T8" fmla="*/ 237 w 396"/>
                  <a:gd name="T9" fmla="*/ 52 h 475"/>
                  <a:gd name="T10" fmla="*/ 233 w 396"/>
                  <a:gd name="T11" fmla="*/ 39 h 475"/>
                  <a:gd name="T12" fmla="*/ 226 w 396"/>
                  <a:gd name="T13" fmla="*/ 27 h 475"/>
                  <a:gd name="T14" fmla="*/ 220 w 396"/>
                  <a:gd name="T15" fmla="*/ 17 h 475"/>
                  <a:gd name="T16" fmla="*/ 213 w 396"/>
                  <a:gd name="T17" fmla="*/ 10 h 475"/>
                  <a:gd name="T18" fmla="*/ 189 w 396"/>
                  <a:gd name="T19" fmla="*/ 6 h 475"/>
                  <a:gd name="T20" fmla="*/ 182 w 396"/>
                  <a:gd name="T21" fmla="*/ 11 h 475"/>
                  <a:gd name="T22" fmla="*/ 176 w 396"/>
                  <a:gd name="T23" fmla="*/ 18 h 475"/>
                  <a:gd name="T24" fmla="*/ 169 w 396"/>
                  <a:gd name="T25" fmla="*/ 28 h 475"/>
                  <a:gd name="T26" fmla="*/ 164 w 396"/>
                  <a:gd name="T27" fmla="*/ 41 h 475"/>
                  <a:gd name="T28" fmla="*/ 157 w 396"/>
                  <a:gd name="T29" fmla="*/ 55 h 475"/>
                  <a:gd name="T30" fmla="*/ 152 w 396"/>
                  <a:gd name="T31" fmla="*/ 70 h 475"/>
                  <a:gd name="T32" fmla="*/ 139 w 396"/>
                  <a:gd name="T33" fmla="*/ 144 h 475"/>
                  <a:gd name="T34" fmla="*/ 102 w 396"/>
                  <a:gd name="T35" fmla="*/ 278 h 475"/>
                  <a:gd name="T36" fmla="*/ 19 w 396"/>
                  <a:gd name="T37" fmla="*/ 362 h 475"/>
                  <a:gd name="T38" fmla="*/ 1 w 396"/>
                  <a:gd name="T39" fmla="*/ 438 h 475"/>
                  <a:gd name="T40" fmla="*/ 124 w 396"/>
                  <a:gd name="T41" fmla="*/ 474 h 475"/>
                  <a:gd name="T42" fmla="*/ 258 w 396"/>
                  <a:gd name="T43" fmla="*/ 469 h 475"/>
                  <a:gd name="T44" fmla="*/ 339 w 396"/>
                  <a:gd name="T45" fmla="*/ 461 h 475"/>
                  <a:gd name="T46" fmla="*/ 374 w 396"/>
                  <a:gd name="T47" fmla="*/ 378 h 475"/>
                  <a:gd name="T48" fmla="*/ 328 w 396"/>
                  <a:gd name="T49" fmla="*/ 355 h 475"/>
                  <a:gd name="T50" fmla="*/ 262 w 396"/>
                  <a:gd name="T51" fmla="*/ 259 h 475"/>
                  <a:gd name="T52" fmla="*/ 351 w 396"/>
                  <a:gd name="T53" fmla="*/ 360 h 475"/>
                  <a:gd name="T54" fmla="*/ 168 w 396"/>
                  <a:gd name="T55" fmla="*/ 68 h 475"/>
                  <a:gd name="T56" fmla="*/ 172 w 396"/>
                  <a:gd name="T57" fmla="*/ 55 h 475"/>
                  <a:gd name="T58" fmla="*/ 178 w 396"/>
                  <a:gd name="T59" fmla="*/ 43 h 475"/>
                  <a:gd name="T60" fmla="*/ 182 w 396"/>
                  <a:gd name="T61" fmla="*/ 35 h 475"/>
                  <a:gd name="T62" fmla="*/ 187 w 396"/>
                  <a:gd name="T63" fmla="*/ 26 h 475"/>
                  <a:gd name="T64" fmla="*/ 194 w 396"/>
                  <a:gd name="T65" fmla="*/ 20 h 475"/>
                  <a:gd name="T66" fmla="*/ 203 w 396"/>
                  <a:gd name="T67" fmla="*/ 20 h 475"/>
                  <a:gd name="T68" fmla="*/ 208 w 396"/>
                  <a:gd name="T69" fmla="*/ 25 h 475"/>
                  <a:gd name="T70" fmla="*/ 213 w 396"/>
                  <a:gd name="T71" fmla="*/ 34 h 475"/>
                  <a:gd name="T72" fmla="*/ 218 w 396"/>
                  <a:gd name="T73" fmla="*/ 42 h 475"/>
                  <a:gd name="T74" fmla="*/ 223 w 396"/>
                  <a:gd name="T75" fmla="*/ 55 h 475"/>
                  <a:gd name="T76" fmla="*/ 166 w 396"/>
                  <a:gd name="T77" fmla="*/ 75 h 475"/>
                  <a:gd name="T78" fmla="*/ 243 w 396"/>
                  <a:gd name="T79" fmla="*/ 142 h 475"/>
                  <a:gd name="T80" fmla="*/ 154 w 396"/>
                  <a:gd name="T81" fmla="*/ 132 h 475"/>
                  <a:gd name="T82" fmla="*/ 62 w 396"/>
                  <a:gd name="T83" fmla="*/ 347 h 475"/>
                  <a:gd name="T84" fmla="*/ 129 w 396"/>
                  <a:gd name="T85" fmla="*/ 273 h 475"/>
                  <a:gd name="T86" fmla="*/ 56 w 396"/>
                  <a:gd name="T87" fmla="*/ 364 h 475"/>
                  <a:gd name="T88" fmla="*/ 22 w 396"/>
                  <a:gd name="T89" fmla="*/ 378 h 475"/>
                  <a:gd name="T90" fmla="*/ 27 w 396"/>
                  <a:gd name="T91" fmla="*/ 395 h 475"/>
                  <a:gd name="T92" fmla="*/ 139 w 396"/>
                  <a:gd name="T93" fmla="*/ 436 h 475"/>
                  <a:gd name="T94" fmla="*/ 99 w 396"/>
                  <a:gd name="T95" fmla="*/ 371 h 475"/>
                  <a:gd name="T96" fmla="*/ 62 w 396"/>
                  <a:gd name="T97" fmla="*/ 401 h 475"/>
                  <a:gd name="T98" fmla="*/ 72 w 396"/>
                  <a:gd name="T99" fmla="*/ 436 h 475"/>
                  <a:gd name="T100" fmla="*/ 95 w 396"/>
                  <a:gd name="T101" fmla="*/ 385 h 475"/>
                  <a:gd name="T102" fmla="*/ 72 w 396"/>
                  <a:gd name="T103" fmla="*/ 460 h 475"/>
                  <a:gd name="T104" fmla="*/ 153 w 396"/>
                  <a:gd name="T105" fmla="*/ 448 h 475"/>
                  <a:gd name="T106" fmla="*/ 325 w 396"/>
                  <a:gd name="T107" fmla="*/ 450 h 475"/>
                  <a:gd name="T108" fmla="*/ 294 w 396"/>
                  <a:gd name="T109" fmla="*/ 392 h 475"/>
                  <a:gd name="T110" fmla="*/ 322 w 396"/>
                  <a:gd name="T111" fmla="*/ 416 h 475"/>
                  <a:gd name="T112" fmla="*/ 326 w 396"/>
                  <a:gd name="T113" fmla="*/ 382 h 475"/>
                  <a:gd name="T114" fmla="*/ 290 w 396"/>
                  <a:gd name="T115" fmla="*/ 375 h 475"/>
                  <a:gd name="T116" fmla="*/ 258 w 396"/>
                  <a:gd name="T117" fmla="*/ 292 h 475"/>
                  <a:gd name="T118" fmla="*/ 375 w 396"/>
                  <a:gd name="T119" fmla="*/ 400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6" h="475">
                    <a:moveTo>
                      <a:pt x="396" y="427"/>
                    </a:moveTo>
                    <a:lnTo>
                      <a:pt x="396" y="427"/>
                    </a:lnTo>
                    <a:lnTo>
                      <a:pt x="396" y="411"/>
                    </a:lnTo>
                    <a:lnTo>
                      <a:pt x="395" y="393"/>
                    </a:lnTo>
                    <a:lnTo>
                      <a:pt x="393" y="386"/>
                    </a:lnTo>
                    <a:lnTo>
                      <a:pt x="391" y="378"/>
                    </a:lnTo>
                    <a:lnTo>
                      <a:pt x="387" y="373"/>
                    </a:lnTo>
                    <a:lnTo>
                      <a:pt x="384" y="367"/>
                    </a:lnTo>
                    <a:lnTo>
                      <a:pt x="378" y="362"/>
                    </a:lnTo>
                    <a:lnTo>
                      <a:pt x="376" y="361"/>
                    </a:lnTo>
                    <a:lnTo>
                      <a:pt x="376" y="361"/>
                    </a:lnTo>
                    <a:lnTo>
                      <a:pt x="364" y="353"/>
                    </a:lnTo>
                    <a:lnTo>
                      <a:pt x="352" y="344"/>
                    </a:lnTo>
                    <a:lnTo>
                      <a:pt x="341" y="335"/>
                    </a:lnTo>
                    <a:lnTo>
                      <a:pt x="330" y="324"/>
                    </a:lnTo>
                    <a:lnTo>
                      <a:pt x="320" y="313"/>
                    </a:lnTo>
                    <a:lnTo>
                      <a:pt x="311" y="303"/>
                    </a:lnTo>
                    <a:lnTo>
                      <a:pt x="302" y="290"/>
                    </a:lnTo>
                    <a:lnTo>
                      <a:pt x="294" y="278"/>
                    </a:lnTo>
                    <a:lnTo>
                      <a:pt x="287" y="265"/>
                    </a:lnTo>
                    <a:lnTo>
                      <a:pt x="280" y="251"/>
                    </a:lnTo>
                    <a:lnTo>
                      <a:pt x="274" y="237"/>
                    </a:lnTo>
                    <a:lnTo>
                      <a:pt x="270" y="223"/>
                    </a:lnTo>
                    <a:lnTo>
                      <a:pt x="265" y="207"/>
                    </a:lnTo>
                    <a:lnTo>
                      <a:pt x="262" y="193"/>
                    </a:lnTo>
                    <a:lnTo>
                      <a:pt x="260" y="178"/>
                    </a:lnTo>
                    <a:lnTo>
                      <a:pt x="258" y="162"/>
                    </a:lnTo>
                    <a:lnTo>
                      <a:pt x="258" y="144"/>
                    </a:lnTo>
                    <a:lnTo>
                      <a:pt x="258" y="144"/>
                    </a:lnTo>
                    <a:lnTo>
                      <a:pt x="258" y="133"/>
                    </a:lnTo>
                    <a:lnTo>
                      <a:pt x="256" y="120"/>
                    </a:lnTo>
                    <a:lnTo>
                      <a:pt x="249" y="90"/>
                    </a:lnTo>
                    <a:lnTo>
                      <a:pt x="250" y="90"/>
                    </a:lnTo>
                    <a:lnTo>
                      <a:pt x="245" y="71"/>
                    </a:lnTo>
                    <a:lnTo>
                      <a:pt x="245" y="71"/>
                    </a:lnTo>
                    <a:lnTo>
                      <a:pt x="244" y="70"/>
                    </a:lnTo>
                    <a:lnTo>
                      <a:pt x="244" y="70"/>
                    </a:lnTo>
                    <a:lnTo>
                      <a:pt x="244" y="70"/>
                    </a:lnTo>
                    <a:lnTo>
                      <a:pt x="244" y="70"/>
                    </a:lnTo>
                    <a:lnTo>
                      <a:pt x="244" y="70"/>
                    </a:lnTo>
                    <a:lnTo>
                      <a:pt x="244" y="70"/>
                    </a:lnTo>
                    <a:lnTo>
                      <a:pt x="241" y="64"/>
                    </a:lnTo>
                    <a:lnTo>
                      <a:pt x="241" y="64"/>
                    </a:lnTo>
                    <a:lnTo>
                      <a:pt x="241" y="64"/>
                    </a:lnTo>
                    <a:lnTo>
                      <a:pt x="241" y="64"/>
                    </a:lnTo>
                    <a:lnTo>
                      <a:pt x="239" y="57"/>
                    </a:lnTo>
                    <a:lnTo>
                      <a:pt x="239" y="57"/>
                    </a:lnTo>
                    <a:lnTo>
                      <a:pt x="239" y="57"/>
                    </a:lnTo>
                    <a:lnTo>
                      <a:pt x="239" y="57"/>
                    </a:lnTo>
                    <a:lnTo>
                      <a:pt x="237" y="52"/>
                    </a:lnTo>
                    <a:lnTo>
                      <a:pt x="237" y="52"/>
                    </a:lnTo>
                    <a:lnTo>
                      <a:pt x="237" y="51"/>
                    </a:lnTo>
                    <a:lnTo>
                      <a:pt x="237" y="51"/>
                    </a:lnTo>
                    <a:lnTo>
                      <a:pt x="235" y="47"/>
                    </a:lnTo>
                    <a:lnTo>
                      <a:pt x="235" y="47"/>
                    </a:lnTo>
                    <a:lnTo>
                      <a:pt x="235" y="44"/>
                    </a:lnTo>
                    <a:lnTo>
                      <a:pt x="235" y="44"/>
                    </a:lnTo>
                    <a:lnTo>
                      <a:pt x="233" y="41"/>
                    </a:lnTo>
                    <a:lnTo>
                      <a:pt x="233" y="41"/>
                    </a:lnTo>
                    <a:lnTo>
                      <a:pt x="233" y="39"/>
                    </a:lnTo>
                    <a:lnTo>
                      <a:pt x="233" y="39"/>
                    </a:lnTo>
                    <a:lnTo>
                      <a:pt x="231" y="36"/>
                    </a:lnTo>
                    <a:lnTo>
                      <a:pt x="231" y="36"/>
                    </a:lnTo>
                    <a:lnTo>
                      <a:pt x="230" y="34"/>
                    </a:lnTo>
                    <a:lnTo>
                      <a:pt x="230" y="34"/>
                    </a:lnTo>
                    <a:lnTo>
                      <a:pt x="229" y="31"/>
                    </a:lnTo>
                    <a:lnTo>
                      <a:pt x="229" y="31"/>
                    </a:lnTo>
                    <a:lnTo>
                      <a:pt x="227" y="29"/>
                    </a:lnTo>
                    <a:lnTo>
                      <a:pt x="227" y="29"/>
                    </a:lnTo>
                    <a:lnTo>
                      <a:pt x="226" y="27"/>
                    </a:lnTo>
                    <a:lnTo>
                      <a:pt x="226" y="27"/>
                    </a:lnTo>
                    <a:lnTo>
                      <a:pt x="225" y="25"/>
                    </a:lnTo>
                    <a:lnTo>
                      <a:pt x="225" y="25"/>
                    </a:lnTo>
                    <a:lnTo>
                      <a:pt x="223" y="23"/>
                    </a:lnTo>
                    <a:lnTo>
                      <a:pt x="223" y="23"/>
                    </a:lnTo>
                    <a:lnTo>
                      <a:pt x="222" y="21"/>
                    </a:lnTo>
                    <a:lnTo>
                      <a:pt x="222" y="21"/>
                    </a:lnTo>
                    <a:lnTo>
                      <a:pt x="221" y="18"/>
                    </a:lnTo>
                    <a:lnTo>
                      <a:pt x="221" y="18"/>
                    </a:lnTo>
                    <a:lnTo>
                      <a:pt x="220" y="17"/>
                    </a:lnTo>
                    <a:lnTo>
                      <a:pt x="220" y="17"/>
                    </a:lnTo>
                    <a:lnTo>
                      <a:pt x="219" y="15"/>
                    </a:lnTo>
                    <a:lnTo>
                      <a:pt x="219" y="15"/>
                    </a:lnTo>
                    <a:lnTo>
                      <a:pt x="217" y="14"/>
                    </a:lnTo>
                    <a:lnTo>
                      <a:pt x="217" y="14"/>
                    </a:lnTo>
                    <a:lnTo>
                      <a:pt x="216" y="12"/>
                    </a:lnTo>
                    <a:lnTo>
                      <a:pt x="216" y="12"/>
                    </a:lnTo>
                    <a:lnTo>
                      <a:pt x="214" y="11"/>
                    </a:lnTo>
                    <a:lnTo>
                      <a:pt x="214" y="11"/>
                    </a:lnTo>
                    <a:lnTo>
                      <a:pt x="213" y="10"/>
                    </a:lnTo>
                    <a:lnTo>
                      <a:pt x="213" y="10"/>
                    </a:lnTo>
                    <a:lnTo>
                      <a:pt x="211" y="8"/>
                    </a:lnTo>
                    <a:lnTo>
                      <a:pt x="211" y="8"/>
                    </a:lnTo>
                    <a:lnTo>
                      <a:pt x="210" y="8"/>
                    </a:lnTo>
                    <a:lnTo>
                      <a:pt x="210" y="8"/>
                    </a:lnTo>
                    <a:lnTo>
                      <a:pt x="205" y="3"/>
                    </a:lnTo>
                    <a:lnTo>
                      <a:pt x="198" y="0"/>
                    </a:lnTo>
                    <a:lnTo>
                      <a:pt x="192" y="3"/>
                    </a:lnTo>
                    <a:lnTo>
                      <a:pt x="192" y="3"/>
                    </a:lnTo>
                    <a:lnTo>
                      <a:pt x="189" y="6"/>
                    </a:lnTo>
                    <a:lnTo>
                      <a:pt x="189" y="6"/>
                    </a:lnTo>
                    <a:lnTo>
                      <a:pt x="187" y="7"/>
                    </a:lnTo>
                    <a:lnTo>
                      <a:pt x="187" y="7"/>
                    </a:lnTo>
                    <a:lnTo>
                      <a:pt x="185" y="8"/>
                    </a:lnTo>
                    <a:lnTo>
                      <a:pt x="185" y="8"/>
                    </a:lnTo>
                    <a:lnTo>
                      <a:pt x="184" y="9"/>
                    </a:lnTo>
                    <a:lnTo>
                      <a:pt x="184" y="9"/>
                    </a:lnTo>
                    <a:lnTo>
                      <a:pt x="183" y="10"/>
                    </a:lnTo>
                    <a:lnTo>
                      <a:pt x="183" y="10"/>
                    </a:lnTo>
                    <a:lnTo>
                      <a:pt x="182" y="11"/>
                    </a:lnTo>
                    <a:lnTo>
                      <a:pt x="182" y="11"/>
                    </a:lnTo>
                    <a:lnTo>
                      <a:pt x="181" y="12"/>
                    </a:lnTo>
                    <a:lnTo>
                      <a:pt x="181" y="12"/>
                    </a:lnTo>
                    <a:lnTo>
                      <a:pt x="179" y="14"/>
                    </a:lnTo>
                    <a:lnTo>
                      <a:pt x="179" y="14"/>
                    </a:lnTo>
                    <a:lnTo>
                      <a:pt x="178" y="15"/>
                    </a:lnTo>
                    <a:lnTo>
                      <a:pt x="178" y="15"/>
                    </a:lnTo>
                    <a:lnTo>
                      <a:pt x="177" y="17"/>
                    </a:lnTo>
                    <a:lnTo>
                      <a:pt x="177" y="17"/>
                    </a:lnTo>
                    <a:lnTo>
                      <a:pt x="176" y="18"/>
                    </a:lnTo>
                    <a:lnTo>
                      <a:pt x="176" y="18"/>
                    </a:lnTo>
                    <a:lnTo>
                      <a:pt x="175" y="21"/>
                    </a:lnTo>
                    <a:lnTo>
                      <a:pt x="175" y="21"/>
                    </a:lnTo>
                    <a:lnTo>
                      <a:pt x="172" y="23"/>
                    </a:lnTo>
                    <a:lnTo>
                      <a:pt x="172" y="23"/>
                    </a:lnTo>
                    <a:lnTo>
                      <a:pt x="171" y="25"/>
                    </a:lnTo>
                    <a:lnTo>
                      <a:pt x="171" y="25"/>
                    </a:lnTo>
                    <a:lnTo>
                      <a:pt x="170" y="27"/>
                    </a:lnTo>
                    <a:lnTo>
                      <a:pt x="170" y="27"/>
                    </a:lnTo>
                    <a:lnTo>
                      <a:pt x="169" y="28"/>
                    </a:lnTo>
                    <a:lnTo>
                      <a:pt x="169" y="28"/>
                    </a:lnTo>
                    <a:lnTo>
                      <a:pt x="168" y="31"/>
                    </a:lnTo>
                    <a:lnTo>
                      <a:pt x="168" y="31"/>
                    </a:lnTo>
                    <a:lnTo>
                      <a:pt x="167" y="34"/>
                    </a:lnTo>
                    <a:lnTo>
                      <a:pt x="167" y="34"/>
                    </a:lnTo>
                    <a:lnTo>
                      <a:pt x="166" y="36"/>
                    </a:lnTo>
                    <a:lnTo>
                      <a:pt x="166" y="36"/>
                    </a:lnTo>
                    <a:lnTo>
                      <a:pt x="165" y="38"/>
                    </a:lnTo>
                    <a:lnTo>
                      <a:pt x="165" y="38"/>
                    </a:lnTo>
                    <a:lnTo>
                      <a:pt x="164" y="41"/>
                    </a:lnTo>
                    <a:lnTo>
                      <a:pt x="164" y="41"/>
                    </a:lnTo>
                    <a:lnTo>
                      <a:pt x="163" y="43"/>
                    </a:lnTo>
                    <a:lnTo>
                      <a:pt x="163" y="43"/>
                    </a:lnTo>
                    <a:lnTo>
                      <a:pt x="160" y="47"/>
                    </a:lnTo>
                    <a:lnTo>
                      <a:pt x="160" y="47"/>
                    </a:lnTo>
                    <a:lnTo>
                      <a:pt x="159" y="49"/>
                    </a:lnTo>
                    <a:lnTo>
                      <a:pt x="159" y="49"/>
                    </a:lnTo>
                    <a:lnTo>
                      <a:pt x="158" y="52"/>
                    </a:lnTo>
                    <a:lnTo>
                      <a:pt x="158" y="52"/>
                    </a:lnTo>
                    <a:lnTo>
                      <a:pt x="157" y="55"/>
                    </a:lnTo>
                    <a:lnTo>
                      <a:pt x="157" y="55"/>
                    </a:lnTo>
                    <a:lnTo>
                      <a:pt x="156" y="58"/>
                    </a:lnTo>
                    <a:lnTo>
                      <a:pt x="156" y="58"/>
                    </a:lnTo>
                    <a:lnTo>
                      <a:pt x="155" y="62"/>
                    </a:lnTo>
                    <a:lnTo>
                      <a:pt x="155" y="62"/>
                    </a:lnTo>
                    <a:lnTo>
                      <a:pt x="154" y="64"/>
                    </a:lnTo>
                    <a:lnTo>
                      <a:pt x="154" y="64"/>
                    </a:lnTo>
                    <a:lnTo>
                      <a:pt x="153" y="69"/>
                    </a:lnTo>
                    <a:lnTo>
                      <a:pt x="153" y="69"/>
                    </a:lnTo>
                    <a:lnTo>
                      <a:pt x="152" y="70"/>
                    </a:lnTo>
                    <a:lnTo>
                      <a:pt x="152" y="70"/>
                    </a:lnTo>
                    <a:lnTo>
                      <a:pt x="152" y="71"/>
                    </a:lnTo>
                    <a:lnTo>
                      <a:pt x="152" y="71"/>
                    </a:lnTo>
                    <a:lnTo>
                      <a:pt x="152" y="71"/>
                    </a:lnTo>
                    <a:lnTo>
                      <a:pt x="146" y="90"/>
                    </a:lnTo>
                    <a:lnTo>
                      <a:pt x="148" y="90"/>
                    </a:lnTo>
                    <a:lnTo>
                      <a:pt x="148" y="90"/>
                    </a:lnTo>
                    <a:lnTo>
                      <a:pt x="141" y="120"/>
                    </a:lnTo>
                    <a:lnTo>
                      <a:pt x="139" y="133"/>
                    </a:lnTo>
                    <a:lnTo>
                      <a:pt x="139" y="144"/>
                    </a:lnTo>
                    <a:lnTo>
                      <a:pt x="139" y="162"/>
                    </a:lnTo>
                    <a:lnTo>
                      <a:pt x="139" y="162"/>
                    </a:lnTo>
                    <a:lnTo>
                      <a:pt x="137" y="178"/>
                    </a:lnTo>
                    <a:lnTo>
                      <a:pt x="135" y="193"/>
                    </a:lnTo>
                    <a:lnTo>
                      <a:pt x="131" y="209"/>
                    </a:lnTo>
                    <a:lnTo>
                      <a:pt x="127" y="223"/>
                    </a:lnTo>
                    <a:lnTo>
                      <a:pt x="122" y="237"/>
                    </a:lnTo>
                    <a:lnTo>
                      <a:pt x="116" y="251"/>
                    </a:lnTo>
                    <a:lnTo>
                      <a:pt x="110" y="265"/>
                    </a:lnTo>
                    <a:lnTo>
                      <a:pt x="102" y="278"/>
                    </a:lnTo>
                    <a:lnTo>
                      <a:pt x="95" y="290"/>
                    </a:lnTo>
                    <a:lnTo>
                      <a:pt x="86" y="303"/>
                    </a:lnTo>
                    <a:lnTo>
                      <a:pt x="76" y="313"/>
                    </a:lnTo>
                    <a:lnTo>
                      <a:pt x="67" y="324"/>
                    </a:lnTo>
                    <a:lnTo>
                      <a:pt x="56" y="335"/>
                    </a:lnTo>
                    <a:lnTo>
                      <a:pt x="44" y="344"/>
                    </a:lnTo>
                    <a:lnTo>
                      <a:pt x="32" y="353"/>
                    </a:lnTo>
                    <a:lnTo>
                      <a:pt x="20" y="361"/>
                    </a:lnTo>
                    <a:lnTo>
                      <a:pt x="19" y="362"/>
                    </a:lnTo>
                    <a:lnTo>
                      <a:pt x="19" y="362"/>
                    </a:lnTo>
                    <a:lnTo>
                      <a:pt x="13" y="367"/>
                    </a:lnTo>
                    <a:lnTo>
                      <a:pt x="13" y="367"/>
                    </a:lnTo>
                    <a:lnTo>
                      <a:pt x="8" y="372"/>
                    </a:lnTo>
                    <a:lnTo>
                      <a:pt x="6" y="378"/>
                    </a:lnTo>
                    <a:lnTo>
                      <a:pt x="4" y="386"/>
                    </a:lnTo>
                    <a:lnTo>
                      <a:pt x="2" y="393"/>
                    </a:lnTo>
                    <a:lnTo>
                      <a:pt x="1" y="411"/>
                    </a:lnTo>
                    <a:lnTo>
                      <a:pt x="0" y="426"/>
                    </a:lnTo>
                    <a:lnTo>
                      <a:pt x="0" y="426"/>
                    </a:lnTo>
                    <a:lnTo>
                      <a:pt x="1" y="438"/>
                    </a:lnTo>
                    <a:lnTo>
                      <a:pt x="1" y="444"/>
                    </a:lnTo>
                    <a:lnTo>
                      <a:pt x="2" y="450"/>
                    </a:lnTo>
                    <a:lnTo>
                      <a:pt x="2" y="450"/>
                    </a:lnTo>
                    <a:lnTo>
                      <a:pt x="57" y="450"/>
                    </a:lnTo>
                    <a:lnTo>
                      <a:pt x="57" y="450"/>
                    </a:lnTo>
                    <a:lnTo>
                      <a:pt x="58" y="461"/>
                    </a:lnTo>
                    <a:lnTo>
                      <a:pt x="59" y="474"/>
                    </a:lnTo>
                    <a:lnTo>
                      <a:pt x="72" y="474"/>
                    </a:lnTo>
                    <a:lnTo>
                      <a:pt x="111" y="474"/>
                    </a:lnTo>
                    <a:lnTo>
                      <a:pt x="124" y="474"/>
                    </a:lnTo>
                    <a:lnTo>
                      <a:pt x="125" y="461"/>
                    </a:lnTo>
                    <a:lnTo>
                      <a:pt x="125" y="461"/>
                    </a:lnTo>
                    <a:lnTo>
                      <a:pt x="125" y="450"/>
                    </a:lnTo>
                    <a:lnTo>
                      <a:pt x="138" y="450"/>
                    </a:lnTo>
                    <a:lnTo>
                      <a:pt x="138" y="450"/>
                    </a:lnTo>
                    <a:lnTo>
                      <a:pt x="139" y="469"/>
                    </a:lnTo>
                    <a:lnTo>
                      <a:pt x="140" y="475"/>
                    </a:lnTo>
                    <a:lnTo>
                      <a:pt x="257" y="475"/>
                    </a:lnTo>
                    <a:lnTo>
                      <a:pt x="258" y="469"/>
                    </a:lnTo>
                    <a:lnTo>
                      <a:pt x="258" y="469"/>
                    </a:lnTo>
                    <a:lnTo>
                      <a:pt x="259" y="450"/>
                    </a:lnTo>
                    <a:lnTo>
                      <a:pt x="271" y="450"/>
                    </a:lnTo>
                    <a:lnTo>
                      <a:pt x="271" y="450"/>
                    </a:lnTo>
                    <a:lnTo>
                      <a:pt x="272" y="461"/>
                    </a:lnTo>
                    <a:lnTo>
                      <a:pt x="273" y="474"/>
                    </a:lnTo>
                    <a:lnTo>
                      <a:pt x="286" y="474"/>
                    </a:lnTo>
                    <a:lnTo>
                      <a:pt x="325" y="474"/>
                    </a:lnTo>
                    <a:lnTo>
                      <a:pt x="338" y="474"/>
                    </a:lnTo>
                    <a:lnTo>
                      <a:pt x="339" y="461"/>
                    </a:lnTo>
                    <a:lnTo>
                      <a:pt x="339" y="461"/>
                    </a:lnTo>
                    <a:lnTo>
                      <a:pt x="339" y="450"/>
                    </a:lnTo>
                    <a:lnTo>
                      <a:pt x="395" y="450"/>
                    </a:lnTo>
                    <a:lnTo>
                      <a:pt x="395" y="450"/>
                    </a:lnTo>
                    <a:lnTo>
                      <a:pt x="396" y="444"/>
                    </a:lnTo>
                    <a:lnTo>
                      <a:pt x="396" y="444"/>
                    </a:lnTo>
                    <a:lnTo>
                      <a:pt x="396" y="438"/>
                    </a:lnTo>
                    <a:lnTo>
                      <a:pt x="396" y="427"/>
                    </a:lnTo>
                    <a:lnTo>
                      <a:pt x="396" y="427"/>
                    </a:lnTo>
                    <a:close/>
                    <a:moveTo>
                      <a:pt x="369" y="373"/>
                    </a:moveTo>
                    <a:lnTo>
                      <a:pt x="374" y="378"/>
                    </a:lnTo>
                    <a:lnTo>
                      <a:pt x="374" y="378"/>
                    </a:lnTo>
                    <a:lnTo>
                      <a:pt x="376" y="380"/>
                    </a:lnTo>
                    <a:lnTo>
                      <a:pt x="378" y="384"/>
                    </a:lnTo>
                    <a:lnTo>
                      <a:pt x="376" y="384"/>
                    </a:lnTo>
                    <a:lnTo>
                      <a:pt x="375" y="382"/>
                    </a:lnTo>
                    <a:lnTo>
                      <a:pt x="375" y="382"/>
                    </a:lnTo>
                    <a:lnTo>
                      <a:pt x="362" y="377"/>
                    </a:lnTo>
                    <a:lnTo>
                      <a:pt x="351" y="371"/>
                    </a:lnTo>
                    <a:lnTo>
                      <a:pt x="339" y="363"/>
                    </a:lnTo>
                    <a:lnTo>
                      <a:pt x="328" y="355"/>
                    </a:lnTo>
                    <a:lnTo>
                      <a:pt x="318" y="348"/>
                    </a:lnTo>
                    <a:lnTo>
                      <a:pt x="308" y="339"/>
                    </a:lnTo>
                    <a:lnTo>
                      <a:pt x="300" y="331"/>
                    </a:lnTo>
                    <a:lnTo>
                      <a:pt x="292" y="322"/>
                    </a:lnTo>
                    <a:lnTo>
                      <a:pt x="285" y="312"/>
                    </a:lnTo>
                    <a:lnTo>
                      <a:pt x="279" y="303"/>
                    </a:lnTo>
                    <a:lnTo>
                      <a:pt x="274" y="292"/>
                    </a:lnTo>
                    <a:lnTo>
                      <a:pt x="268" y="281"/>
                    </a:lnTo>
                    <a:lnTo>
                      <a:pt x="265" y="270"/>
                    </a:lnTo>
                    <a:lnTo>
                      <a:pt x="262" y="259"/>
                    </a:lnTo>
                    <a:lnTo>
                      <a:pt x="260" y="249"/>
                    </a:lnTo>
                    <a:lnTo>
                      <a:pt x="259" y="237"/>
                    </a:lnTo>
                    <a:lnTo>
                      <a:pt x="259" y="237"/>
                    </a:lnTo>
                    <a:lnTo>
                      <a:pt x="267" y="257"/>
                    </a:lnTo>
                    <a:lnTo>
                      <a:pt x="278" y="278"/>
                    </a:lnTo>
                    <a:lnTo>
                      <a:pt x="289" y="296"/>
                    </a:lnTo>
                    <a:lnTo>
                      <a:pt x="302" y="314"/>
                    </a:lnTo>
                    <a:lnTo>
                      <a:pt x="317" y="331"/>
                    </a:lnTo>
                    <a:lnTo>
                      <a:pt x="333" y="347"/>
                    </a:lnTo>
                    <a:lnTo>
                      <a:pt x="351" y="360"/>
                    </a:lnTo>
                    <a:lnTo>
                      <a:pt x="369" y="373"/>
                    </a:lnTo>
                    <a:lnTo>
                      <a:pt x="369" y="373"/>
                    </a:lnTo>
                    <a:close/>
                    <a:moveTo>
                      <a:pt x="166" y="75"/>
                    </a:moveTo>
                    <a:lnTo>
                      <a:pt x="166" y="75"/>
                    </a:lnTo>
                    <a:lnTo>
                      <a:pt x="166" y="74"/>
                    </a:lnTo>
                    <a:lnTo>
                      <a:pt x="166" y="74"/>
                    </a:lnTo>
                    <a:lnTo>
                      <a:pt x="167" y="70"/>
                    </a:lnTo>
                    <a:lnTo>
                      <a:pt x="167" y="70"/>
                    </a:lnTo>
                    <a:lnTo>
                      <a:pt x="168" y="68"/>
                    </a:lnTo>
                    <a:lnTo>
                      <a:pt x="168" y="68"/>
                    </a:lnTo>
                    <a:lnTo>
                      <a:pt x="169" y="65"/>
                    </a:lnTo>
                    <a:lnTo>
                      <a:pt x="169" y="65"/>
                    </a:lnTo>
                    <a:lnTo>
                      <a:pt x="170" y="63"/>
                    </a:lnTo>
                    <a:lnTo>
                      <a:pt x="170" y="63"/>
                    </a:lnTo>
                    <a:lnTo>
                      <a:pt x="170" y="61"/>
                    </a:lnTo>
                    <a:lnTo>
                      <a:pt x="170" y="61"/>
                    </a:lnTo>
                    <a:lnTo>
                      <a:pt x="171" y="57"/>
                    </a:lnTo>
                    <a:lnTo>
                      <a:pt x="171" y="57"/>
                    </a:lnTo>
                    <a:lnTo>
                      <a:pt x="172" y="55"/>
                    </a:lnTo>
                    <a:lnTo>
                      <a:pt x="172" y="55"/>
                    </a:lnTo>
                    <a:lnTo>
                      <a:pt x="173" y="53"/>
                    </a:lnTo>
                    <a:lnTo>
                      <a:pt x="173" y="53"/>
                    </a:lnTo>
                    <a:lnTo>
                      <a:pt x="175" y="51"/>
                    </a:lnTo>
                    <a:lnTo>
                      <a:pt x="175" y="51"/>
                    </a:lnTo>
                    <a:lnTo>
                      <a:pt x="176" y="48"/>
                    </a:lnTo>
                    <a:lnTo>
                      <a:pt x="176" y="48"/>
                    </a:lnTo>
                    <a:lnTo>
                      <a:pt x="177" y="47"/>
                    </a:lnTo>
                    <a:lnTo>
                      <a:pt x="177" y="47"/>
                    </a:lnTo>
                    <a:lnTo>
                      <a:pt x="178" y="43"/>
                    </a:lnTo>
                    <a:lnTo>
                      <a:pt x="178" y="43"/>
                    </a:lnTo>
                    <a:lnTo>
                      <a:pt x="178" y="42"/>
                    </a:lnTo>
                    <a:lnTo>
                      <a:pt x="178" y="42"/>
                    </a:lnTo>
                    <a:lnTo>
                      <a:pt x="180" y="39"/>
                    </a:lnTo>
                    <a:lnTo>
                      <a:pt x="180" y="39"/>
                    </a:lnTo>
                    <a:lnTo>
                      <a:pt x="180" y="38"/>
                    </a:lnTo>
                    <a:lnTo>
                      <a:pt x="180" y="38"/>
                    </a:lnTo>
                    <a:lnTo>
                      <a:pt x="182" y="36"/>
                    </a:lnTo>
                    <a:lnTo>
                      <a:pt x="182" y="36"/>
                    </a:lnTo>
                    <a:lnTo>
                      <a:pt x="182" y="35"/>
                    </a:lnTo>
                    <a:lnTo>
                      <a:pt x="182" y="35"/>
                    </a:lnTo>
                    <a:lnTo>
                      <a:pt x="183" y="31"/>
                    </a:lnTo>
                    <a:lnTo>
                      <a:pt x="183" y="31"/>
                    </a:lnTo>
                    <a:lnTo>
                      <a:pt x="184" y="30"/>
                    </a:lnTo>
                    <a:lnTo>
                      <a:pt x="184" y="30"/>
                    </a:lnTo>
                    <a:lnTo>
                      <a:pt x="185" y="28"/>
                    </a:lnTo>
                    <a:lnTo>
                      <a:pt x="185" y="28"/>
                    </a:lnTo>
                    <a:lnTo>
                      <a:pt x="186" y="27"/>
                    </a:lnTo>
                    <a:lnTo>
                      <a:pt x="186" y="27"/>
                    </a:lnTo>
                    <a:lnTo>
                      <a:pt x="187" y="26"/>
                    </a:lnTo>
                    <a:lnTo>
                      <a:pt x="187" y="26"/>
                    </a:lnTo>
                    <a:lnTo>
                      <a:pt x="189" y="25"/>
                    </a:lnTo>
                    <a:lnTo>
                      <a:pt x="189" y="25"/>
                    </a:lnTo>
                    <a:lnTo>
                      <a:pt x="191" y="23"/>
                    </a:lnTo>
                    <a:lnTo>
                      <a:pt x="191" y="23"/>
                    </a:lnTo>
                    <a:lnTo>
                      <a:pt x="191" y="22"/>
                    </a:lnTo>
                    <a:lnTo>
                      <a:pt x="191" y="22"/>
                    </a:lnTo>
                    <a:lnTo>
                      <a:pt x="193" y="21"/>
                    </a:lnTo>
                    <a:lnTo>
                      <a:pt x="193" y="21"/>
                    </a:lnTo>
                    <a:lnTo>
                      <a:pt x="194" y="20"/>
                    </a:lnTo>
                    <a:lnTo>
                      <a:pt x="194" y="20"/>
                    </a:lnTo>
                    <a:lnTo>
                      <a:pt x="195" y="18"/>
                    </a:lnTo>
                    <a:lnTo>
                      <a:pt x="195" y="18"/>
                    </a:lnTo>
                    <a:lnTo>
                      <a:pt x="196" y="17"/>
                    </a:lnTo>
                    <a:lnTo>
                      <a:pt x="196" y="17"/>
                    </a:lnTo>
                    <a:lnTo>
                      <a:pt x="198" y="16"/>
                    </a:lnTo>
                    <a:lnTo>
                      <a:pt x="198" y="16"/>
                    </a:lnTo>
                    <a:lnTo>
                      <a:pt x="200" y="17"/>
                    </a:lnTo>
                    <a:lnTo>
                      <a:pt x="200" y="17"/>
                    </a:lnTo>
                    <a:lnTo>
                      <a:pt x="203" y="20"/>
                    </a:lnTo>
                    <a:lnTo>
                      <a:pt x="203" y="20"/>
                    </a:lnTo>
                    <a:lnTo>
                      <a:pt x="203" y="20"/>
                    </a:lnTo>
                    <a:lnTo>
                      <a:pt x="203" y="20"/>
                    </a:lnTo>
                    <a:lnTo>
                      <a:pt x="205" y="22"/>
                    </a:lnTo>
                    <a:lnTo>
                      <a:pt x="205" y="22"/>
                    </a:lnTo>
                    <a:lnTo>
                      <a:pt x="205" y="22"/>
                    </a:lnTo>
                    <a:lnTo>
                      <a:pt x="205" y="22"/>
                    </a:lnTo>
                    <a:lnTo>
                      <a:pt x="207" y="24"/>
                    </a:lnTo>
                    <a:lnTo>
                      <a:pt x="207" y="24"/>
                    </a:lnTo>
                    <a:lnTo>
                      <a:pt x="208" y="25"/>
                    </a:lnTo>
                    <a:lnTo>
                      <a:pt x="208" y="25"/>
                    </a:lnTo>
                    <a:lnTo>
                      <a:pt x="209" y="27"/>
                    </a:lnTo>
                    <a:lnTo>
                      <a:pt x="209" y="27"/>
                    </a:lnTo>
                    <a:lnTo>
                      <a:pt x="210" y="27"/>
                    </a:lnTo>
                    <a:lnTo>
                      <a:pt x="210" y="27"/>
                    </a:lnTo>
                    <a:lnTo>
                      <a:pt x="211" y="30"/>
                    </a:lnTo>
                    <a:lnTo>
                      <a:pt x="211" y="30"/>
                    </a:lnTo>
                    <a:lnTo>
                      <a:pt x="212" y="30"/>
                    </a:lnTo>
                    <a:lnTo>
                      <a:pt x="212" y="30"/>
                    </a:lnTo>
                    <a:lnTo>
                      <a:pt x="213" y="34"/>
                    </a:lnTo>
                    <a:lnTo>
                      <a:pt x="213" y="34"/>
                    </a:lnTo>
                    <a:lnTo>
                      <a:pt x="214" y="35"/>
                    </a:lnTo>
                    <a:lnTo>
                      <a:pt x="214" y="35"/>
                    </a:lnTo>
                    <a:lnTo>
                      <a:pt x="216" y="37"/>
                    </a:lnTo>
                    <a:lnTo>
                      <a:pt x="216" y="37"/>
                    </a:lnTo>
                    <a:lnTo>
                      <a:pt x="217" y="38"/>
                    </a:lnTo>
                    <a:lnTo>
                      <a:pt x="217" y="38"/>
                    </a:lnTo>
                    <a:lnTo>
                      <a:pt x="218" y="41"/>
                    </a:lnTo>
                    <a:lnTo>
                      <a:pt x="218" y="41"/>
                    </a:lnTo>
                    <a:lnTo>
                      <a:pt x="218" y="42"/>
                    </a:lnTo>
                    <a:lnTo>
                      <a:pt x="218" y="42"/>
                    </a:lnTo>
                    <a:lnTo>
                      <a:pt x="220" y="45"/>
                    </a:lnTo>
                    <a:lnTo>
                      <a:pt x="220" y="45"/>
                    </a:lnTo>
                    <a:lnTo>
                      <a:pt x="220" y="47"/>
                    </a:lnTo>
                    <a:lnTo>
                      <a:pt x="220" y="47"/>
                    </a:lnTo>
                    <a:lnTo>
                      <a:pt x="222" y="50"/>
                    </a:lnTo>
                    <a:lnTo>
                      <a:pt x="222" y="50"/>
                    </a:lnTo>
                    <a:lnTo>
                      <a:pt x="222" y="51"/>
                    </a:lnTo>
                    <a:lnTo>
                      <a:pt x="222" y="51"/>
                    </a:lnTo>
                    <a:lnTo>
                      <a:pt x="223" y="55"/>
                    </a:lnTo>
                    <a:lnTo>
                      <a:pt x="223" y="55"/>
                    </a:lnTo>
                    <a:lnTo>
                      <a:pt x="224" y="55"/>
                    </a:lnTo>
                    <a:lnTo>
                      <a:pt x="224" y="55"/>
                    </a:lnTo>
                    <a:lnTo>
                      <a:pt x="225" y="60"/>
                    </a:lnTo>
                    <a:lnTo>
                      <a:pt x="225" y="60"/>
                    </a:lnTo>
                    <a:lnTo>
                      <a:pt x="225" y="61"/>
                    </a:lnTo>
                    <a:lnTo>
                      <a:pt x="225" y="61"/>
                    </a:lnTo>
                    <a:lnTo>
                      <a:pt x="231" y="76"/>
                    </a:lnTo>
                    <a:lnTo>
                      <a:pt x="166" y="76"/>
                    </a:lnTo>
                    <a:lnTo>
                      <a:pt x="166" y="76"/>
                    </a:lnTo>
                    <a:lnTo>
                      <a:pt x="166" y="75"/>
                    </a:lnTo>
                    <a:lnTo>
                      <a:pt x="166" y="75"/>
                    </a:lnTo>
                    <a:close/>
                    <a:moveTo>
                      <a:pt x="166" y="90"/>
                    </a:moveTo>
                    <a:lnTo>
                      <a:pt x="231" y="90"/>
                    </a:lnTo>
                    <a:lnTo>
                      <a:pt x="235" y="90"/>
                    </a:lnTo>
                    <a:lnTo>
                      <a:pt x="235" y="90"/>
                    </a:lnTo>
                    <a:lnTo>
                      <a:pt x="238" y="105"/>
                    </a:lnTo>
                    <a:lnTo>
                      <a:pt x="241" y="119"/>
                    </a:lnTo>
                    <a:lnTo>
                      <a:pt x="243" y="132"/>
                    </a:lnTo>
                    <a:lnTo>
                      <a:pt x="244" y="142"/>
                    </a:lnTo>
                    <a:lnTo>
                      <a:pt x="243" y="142"/>
                    </a:lnTo>
                    <a:lnTo>
                      <a:pt x="243" y="142"/>
                    </a:lnTo>
                    <a:lnTo>
                      <a:pt x="244" y="163"/>
                    </a:lnTo>
                    <a:lnTo>
                      <a:pt x="244" y="434"/>
                    </a:lnTo>
                    <a:lnTo>
                      <a:pt x="153" y="434"/>
                    </a:lnTo>
                    <a:lnTo>
                      <a:pt x="153" y="163"/>
                    </a:lnTo>
                    <a:lnTo>
                      <a:pt x="153" y="163"/>
                    </a:lnTo>
                    <a:lnTo>
                      <a:pt x="154" y="142"/>
                    </a:lnTo>
                    <a:lnTo>
                      <a:pt x="153" y="142"/>
                    </a:lnTo>
                    <a:lnTo>
                      <a:pt x="153" y="142"/>
                    </a:lnTo>
                    <a:lnTo>
                      <a:pt x="154" y="132"/>
                    </a:lnTo>
                    <a:lnTo>
                      <a:pt x="155" y="119"/>
                    </a:lnTo>
                    <a:lnTo>
                      <a:pt x="158" y="105"/>
                    </a:lnTo>
                    <a:lnTo>
                      <a:pt x="162" y="90"/>
                    </a:lnTo>
                    <a:lnTo>
                      <a:pt x="166" y="90"/>
                    </a:lnTo>
                    <a:close/>
                    <a:moveTo>
                      <a:pt x="22" y="378"/>
                    </a:moveTo>
                    <a:lnTo>
                      <a:pt x="22" y="378"/>
                    </a:lnTo>
                    <a:lnTo>
                      <a:pt x="28" y="373"/>
                    </a:lnTo>
                    <a:lnTo>
                      <a:pt x="28" y="373"/>
                    </a:lnTo>
                    <a:lnTo>
                      <a:pt x="46" y="361"/>
                    </a:lnTo>
                    <a:lnTo>
                      <a:pt x="62" y="347"/>
                    </a:lnTo>
                    <a:lnTo>
                      <a:pt x="78" y="333"/>
                    </a:lnTo>
                    <a:lnTo>
                      <a:pt x="92" y="317"/>
                    </a:lnTo>
                    <a:lnTo>
                      <a:pt x="105" y="298"/>
                    </a:lnTo>
                    <a:lnTo>
                      <a:pt x="117" y="280"/>
                    </a:lnTo>
                    <a:lnTo>
                      <a:pt x="127" y="260"/>
                    </a:lnTo>
                    <a:lnTo>
                      <a:pt x="136" y="241"/>
                    </a:lnTo>
                    <a:lnTo>
                      <a:pt x="136" y="241"/>
                    </a:lnTo>
                    <a:lnTo>
                      <a:pt x="135" y="252"/>
                    </a:lnTo>
                    <a:lnTo>
                      <a:pt x="132" y="263"/>
                    </a:lnTo>
                    <a:lnTo>
                      <a:pt x="129" y="273"/>
                    </a:lnTo>
                    <a:lnTo>
                      <a:pt x="125" y="284"/>
                    </a:lnTo>
                    <a:lnTo>
                      <a:pt x="121" y="295"/>
                    </a:lnTo>
                    <a:lnTo>
                      <a:pt x="115" y="305"/>
                    </a:lnTo>
                    <a:lnTo>
                      <a:pt x="109" y="314"/>
                    </a:lnTo>
                    <a:lnTo>
                      <a:pt x="102" y="323"/>
                    </a:lnTo>
                    <a:lnTo>
                      <a:pt x="95" y="333"/>
                    </a:lnTo>
                    <a:lnTo>
                      <a:pt x="86" y="341"/>
                    </a:lnTo>
                    <a:lnTo>
                      <a:pt x="76" y="349"/>
                    </a:lnTo>
                    <a:lnTo>
                      <a:pt x="67" y="357"/>
                    </a:lnTo>
                    <a:lnTo>
                      <a:pt x="56" y="364"/>
                    </a:lnTo>
                    <a:lnTo>
                      <a:pt x="45" y="371"/>
                    </a:lnTo>
                    <a:lnTo>
                      <a:pt x="33" y="377"/>
                    </a:lnTo>
                    <a:lnTo>
                      <a:pt x="21" y="382"/>
                    </a:lnTo>
                    <a:lnTo>
                      <a:pt x="20" y="384"/>
                    </a:lnTo>
                    <a:lnTo>
                      <a:pt x="20" y="384"/>
                    </a:lnTo>
                    <a:lnTo>
                      <a:pt x="19" y="384"/>
                    </a:lnTo>
                    <a:lnTo>
                      <a:pt x="19" y="384"/>
                    </a:lnTo>
                    <a:lnTo>
                      <a:pt x="20" y="380"/>
                    </a:lnTo>
                    <a:lnTo>
                      <a:pt x="22" y="378"/>
                    </a:lnTo>
                    <a:lnTo>
                      <a:pt x="22" y="378"/>
                    </a:lnTo>
                    <a:close/>
                    <a:moveTo>
                      <a:pt x="15" y="428"/>
                    </a:moveTo>
                    <a:lnTo>
                      <a:pt x="15" y="428"/>
                    </a:lnTo>
                    <a:lnTo>
                      <a:pt x="15" y="418"/>
                    </a:lnTo>
                    <a:lnTo>
                      <a:pt x="16" y="409"/>
                    </a:lnTo>
                    <a:lnTo>
                      <a:pt x="18" y="403"/>
                    </a:lnTo>
                    <a:lnTo>
                      <a:pt x="19" y="401"/>
                    </a:lnTo>
                    <a:lnTo>
                      <a:pt x="21" y="400"/>
                    </a:lnTo>
                    <a:lnTo>
                      <a:pt x="21" y="400"/>
                    </a:lnTo>
                    <a:lnTo>
                      <a:pt x="27" y="395"/>
                    </a:lnTo>
                    <a:lnTo>
                      <a:pt x="27" y="395"/>
                    </a:lnTo>
                    <a:lnTo>
                      <a:pt x="46" y="386"/>
                    </a:lnTo>
                    <a:lnTo>
                      <a:pt x="64" y="375"/>
                    </a:lnTo>
                    <a:lnTo>
                      <a:pt x="82" y="364"/>
                    </a:lnTo>
                    <a:lnTo>
                      <a:pt x="97" y="351"/>
                    </a:lnTo>
                    <a:lnTo>
                      <a:pt x="110" y="337"/>
                    </a:lnTo>
                    <a:lnTo>
                      <a:pt x="121" y="322"/>
                    </a:lnTo>
                    <a:lnTo>
                      <a:pt x="130" y="306"/>
                    </a:lnTo>
                    <a:lnTo>
                      <a:pt x="139" y="290"/>
                    </a:lnTo>
                    <a:lnTo>
                      <a:pt x="139" y="434"/>
                    </a:lnTo>
                    <a:lnTo>
                      <a:pt x="139" y="436"/>
                    </a:lnTo>
                    <a:lnTo>
                      <a:pt x="125" y="436"/>
                    </a:lnTo>
                    <a:lnTo>
                      <a:pt x="125" y="436"/>
                    </a:lnTo>
                    <a:lnTo>
                      <a:pt x="125" y="425"/>
                    </a:lnTo>
                    <a:lnTo>
                      <a:pt x="123" y="413"/>
                    </a:lnTo>
                    <a:lnTo>
                      <a:pt x="121" y="401"/>
                    </a:lnTo>
                    <a:lnTo>
                      <a:pt x="116" y="391"/>
                    </a:lnTo>
                    <a:lnTo>
                      <a:pt x="112" y="382"/>
                    </a:lnTo>
                    <a:lnTo>
                      <a:pt x="106" y="375"/>
                    </a:lnTo>
                    <a:lnTo>
                      <a:pt x="103" y="373"/>
                    </a:lnTo>
                    <a:lnTo>
                      <a:pt x="99" y="371"/>
                    </a:lnTo>
                    <a:lnTo>
                      <a:pt x="96" y="369"/>
                    </a:lnTo>
                    <a:lnTo>
                      <a:pt x="91" y="369"/>
                    </a:lnTo>
                    <a:lnTo>
                      <a:pt x="91" y="369"/>
                    </a:lnTo>
                    <a:lnTo>
                      <a:pt x="87" y="369"/>
                    </a:lnTo>
                    <a:lnTo>
                      <a:pt x="83" y="371"/>
                    </a:lnTo>
                    <a:lnTo>
                      <a:pt x="79" y="373"/>
                    </a:lnTo>
                    <a:lnTo>
                      <a:pt x="76" y="375"/>
                    </a:lnTo>
                    <a:lnTo>
                      <a:pt x="71" y="382"/>
                    </a:lnTo>
                    <a:lnTo>
                      <a:pt x="65" y="391"/>
                    </a:lnTo>
                    <a:lnTo>
                      <a:pt x="62" y="401"/>
                    </a:lnTo>
                    <a:lnTo>
                      <a:pt x="60" y="413"/>
                    </a:lnTo>
                    <a:lnTo>
                      <a:pt x="58" y="425"/>
                    </a:lnTo>
                    <a:lnTo>
                      <a:pt x="57" y="436"/>
                    </a:lnTo>
                    <a:lnTo>
                      <a:pt x="15" y="436"/>
                    </a:lnTo>
                    <a:lnTo>
                      <a:pt x="15" y="436"/>
                    </a:lnTo>
                    <a:lnTo>
                      <a:pt x="15" y="428"/>
                    </a:lnTo>
                    <a:lnTo>
                      <a:pt x="15" y="428"/>
                    </a:lnTo>
                    <a:close/>
                    <a:moveTo>
                      <a:pt x="111" y="436"/>
                    </a:moveTo>
                    <a:lnTo>
                      <a:pt x="72" y="436"/>
                    </a:lnTo>
                    <a:lnTo>
                      <a:pt x="72" y="436"/>
                    </a:lnTo>
                    <a:lnTo>
                      <a:pt x="72" y="426"/>
                    </a:lnTo>
                    <a:lnTo>
                      <a:pt x="74" y="416"/>
                    </a:lnTo>
                    <a:lnTo>
                      <a:pt x="75" y="406"/>
                    </a:lnTo>
                    <a:lnTo>
                      <a:pt x="78" y="399"/>
                    </a:lnTo>
                    <a:lnTo>
                      <a:pt x="81" y="392"/>
                    </a:lnTo>
                    <a:lnTo>
                      <a:pt x="84" y="388"/>
                    </a:lnTo>
                    <a:lnTo>
                      <a:pt x="87" y="385"/>
                    </a:lnTo>
                    <a:lnTo>
                      <a:pt x="91" y="384"/>
                    </a:lnTo>
                    <a:lnTo>
                      <a:pt x="91" y="384"/>
                    </a:lnTo>
                    <a:lnTo>
                      <a:pt x="95" y="385"/>
                    </a:lnTo>
                    <a:lnTo>
                      <a:pt x="99" y="388"/>
                    </a:lnTo>
                    <a:lnTo>
                      <a:pt x="102" y="392"/>
                    </a:lnTo>
                    <a:lnTo>
                      <a:pt x="104" y="399"/>
                    </a:lnTo>
                    <a:lnTo>
                      <a:pt x="108" y="406"/>
                    </a:lnTo>
                    <a:lnTo>
                      <a:pt x="109" y="416"/>
                    </a:lnTo>
                    <a:lnTo>
                      <a:pt x="111" y="426"/>
                    </a:lnTo>
                    <a:lnTo>
                      <a:pt x="111" y="436"/>
                    </a:lnTo>
                    <a:lnTo>
                      <a:pt x="111" y="436"/>
                    </a:lnTo>
                    <a:close/>
                    <a:moveTo>
                      <a:pt x="111" y="460"/>
                    </a:moveTo>
                    <a:lnTo>
                      <a:pt x="72" y="460"/>
                    </a:lnTo>
                    <a:lnTo>
                      <a:pt x="72" y="460"/>
                    </a:lnTo>
                    <a:lnTo>
                      <a:pt x="72" y="450"/>
                    </a:lnTo>
                    <a:lnTo>
                      <a:pt x="111" y="450"/>
                    </a:lnTo>
                    <a:lnTo>
                      <a:pt x="111" y="450"/>
                    </a:lnTo>
                    <a:lnTo>
                      <a:pt x="111" y="460"/>
                    </a:lnTo>
                    <a:lnTo>
                      <a:pt x="111" y="460"/>
                    </a:lnTo>
                    <a:close/>
                    <a:moveTo>
                      <a:pt x="153" y="461"/>
                    </a:moveTo>
                    <a:lnTo>
                      <a:pt x="153" y="461"/>
                    </a:lnTo>
                    <a:lnTo>
                      <a:pt x="152" y="448"/>
                    </a:lnTo>
                    <a:lnTo>
                      <a:pt x="153" y="448"/>
                    </a:lnTo>
                    <a:lnTo>
                      <a:pt x="244" y="448"/>
                    </a:lnTo>
                    <a:lnTo>
                      <a:pt x="245" y="448"/>
                    </a:lnTo>
                    <a:lnTo>
                      <a:pt x="245" y="448"/>
                    </a:lnTo>
                    <a:lnTo>
                      <a:pt x="244" y="461"/>
                    </a:lnTo>
                    <a:lnTo>
                      <a:pt x="153" y="461"/>
                    </a:lnTo>
                    <a:close/>
                    <a:moveTo>
                      <a:pt x="325" y="460"/>
                    </a:moveTo>
                    <a:lnTo>
                      <a:pt x="286" y="460"/>
                    </a:lnTo>
                    <a:lnTo>
                      <a:pt x="286" y="460"/>
                    </a:lnTo>
                    <a:lnTo>
                      <a:pt x="285" y="450"/>
                    </a:lnTo>
                    <a:lnTo>
                      <a:pt x="325" y="450"/>
                    </a:lnTo>
                    <a:lnTo>
                      <a:pt x="325" y="450"/>
                    </a:lnTo>
                    <a:lnTo>
                      <a:pt x="325" y="460"/>
                    </a:lnTo>
                    <a:lnTo>
                      <a:pt x="325" y="460"/>
                    </a:lnTo>
                    <a:close/>
                    <a:moveTo>
                      <a:pt x="286" y="436"/>
                    </a:moveTo>
                    <a:lnTo>
                      <a:pt x="286" y="436"/>
                    </a:lnTo>
                    <a:lnTo>
                      <a:pt x="286" y="426"/>
                    </a:lnTo>
                    <a:lnTo>
                      <a:pt x="288" y="416"/>
                    </a:lnTo>
                    <a:lnTo>
                      <a:pt x="289" y="406"/>
                    </a:lnTo>
                    <a:lnTo>
                      <a:pt x="292" y="399"/>
                    </a:lnTo>
                    <a:lnTo>
                      <a:pt x="294" y="392"/>
                    </a:lnTo>
                    <a:lnTo>
                      <a:pt x="298" y="388"/>
                    </a:lnTo>
                    <a:lnTo>
                      <a:pt x="301" y="385"/>
                    </a:lnTo>
                    <a:lnTo>
                      <a:pt x="305" y="384"/>
                    </a:lnTo>
                    <a:lnTo>
                      <a:pt x="305" y="384"/>
                    </a:lnTo>
                    <a:lnTo>
                      <a:pt x="308" y="385"/>
                    </a:lnTo>
                    <a:lnTo>
                      <a:pt x="313" y="388"/>
                    </a:lnTo>
                    <a:lnTo>
                      <a:pt x="316" y="392"/>
                    </a:lnTo>
                    <a:lnTo>
                      <a:pt x="318" y="399"/>
                    </a:lnTo>
                    <a:lnTo>
                      <a:pt x="320" y="406"/>
                    </a:lnTo>
                    <a:lnTo>
                      <a:pt x="322" y="416"/>
                    </a:lnTo>
                    <a:lnTo>
                      <a:pt x="325" y="426"/>
                    </a:lnTo>
                    <a:lnTo>
                      <a:pt x="325" y="436"/>
                    </a:lnTo>
                    <a:lnTo>
                      <a:pt x="286" y="436"/>
                    </a:lnTo>
                    <a:close/>
                    <a:moveTo>
                      <a:pt x="339" y="436"/>
                    </a:moveTo>
                    <a:lnTo>
                      <a:pt x="339" y="436"/>
                    </a:lnTo>
                    <a:lnTo>
                      <a:pt x="339" y="425"/>
                    </a:lnTo>
                    <a:lnTo>
                      <a:pt x="337" y="413"/>
                    </a:lnTo>
                    <a:lnTo>
                      <a:pt x="334" y="401"/>
                    </a:lnTo>
                    <a:lnTo>
                      <a:pt x="330" y="391"/>
                    </a:lnTo>
                    <a:lnTo>
                      <a:pt x="326" y="382"/>
                    </a:lnTo>
                    <a:lnTo>
                      <a:pt x="320" y="375"/>
                    </a:lnTo>
                    <a:lnTo>
                      <a:pt x="317" y="373"/>
                    </a:lnTo>
                    <a:lnTo>
                      <a:pt x="313" y="371"/>
                    </a:lnTo>
                    <a:lnTo>
                      <a:pt x="310" y="369"/>
                    </a:lnTo>
                    <a:lnTo>
                      <a:pt x="305" y="369"/>
                    </a:lnTo>
                    <a:lnTo>
                      <a:pt x="305" y="369"/>
                    </a:lnTo>
                    <a:lnTo>
                      <a:pt x="301" y="369"/>
                    </a:lnTo>
                    <a:lnTo>
                      <a:pt x="297" y="371"/>
                    </a:lnTo>
                    <a:lnTo>
                      <a:pt x="293" y="373"/>
                    </a:lnTo>
                    <a:lnTo>
                      <a:pt x="290" y="375"/>
                    </a:lnTo>
                    <a:lnTo>
                      <a:pt x="285" y="382"/>
                    </a:lnTo>
                    <a:lnTo>
                      <a:pt x="279" y="391"/>
                    </a:lnTo>
                    <a:lnTo>
                      <a:pt x="276" y="401"/>
                    </a:lnTo>
                    <a:lnTo>
                      <a:pt x="274" y="413"/>
                    </a:lnTo>
                    <a:lnTo>
                      <a:pt x="272" y="425"/>
                    </a:lnTo>
                    <a:lnTo>
                      <a:pt x="271" y="436"/>
                    </a:lnTo>
                    <a:lnTo>
                      <a:pt x="258" y="436"/>
                    </a:lnTo>
                    <a:lnTo>
                      <a:pt x="258" y="434"/>
                    </a:lnTo>
                    <a:lnTo>
                      <a:pt x="258" y="292"/>
                    </a:lnTo>
                    <a:lnTo>
                      <a:pt x="258" y="292"/>
                    </a:lnTo>
                    <a:lnTo>
                      <a:pt x="266" y="308"/>
                    </a:lnTo>
                    <a:lnTo>
                      <a:pt x="276" y="323"/>
                    </a:lnTo>
                    <a:lnTo>
                      <a:pt x="288" y="337"/>
                    </a:lnTo>
                    <a:lnTo>
                      <a:pt x="301" y="351"/>
                    </a:lnTo>
                    <a:lnTo>
                      <a:pt x="316" y="364"/>
                    </a:lnTo>
                    <a:lnTo>
                      <a:pt x="332" y="376"/>
                    </a:lnTo>
                    <a:lnTo>
                      <a:pt x="351" y="386"/>
                    </a:lnTo>
                    <a:lnTo>
                      <a:pt x="370" y="395"/>
                    </a:lnTo>
                    <a:lnTo>
                      <a:pt x="375" y="400"/>
                    </a:lnTo>
                    <a:lnTo>
                      <a:pt x="375" y="400"/>
                    </a:lnTo>
                    <a:lnTo>
                      <a:pt x="379" y="403"/>
                    </a:lnTo>
                    <a:lnTo>
                      <a:pt x="381" y="409"/>
                    </a:lnTo>
                    <a:lnTo>
                      <a:pt x="382" y="418"/>
                    </a:lnTo>
                    <a:lnTo>
                      <a:pt x="382" y="427"/>
                    </a:lnTo>
                    <a:lnTo>
                      <a:pt x="382" y="427"/>
                    </a:lnTo>
                    <a:lnTo>
                      <a:pt x="382" y="436"/>
                    </a:lnTo>
                    <a:lnTo>
                      <a:pt x="339" y="4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a:ea typeface="Malgun Gothic" panose="020B0503020000020004" pitchFamily="34" charset="-127"/>
                </a:endParaRPr>
              </a:p>
            </p:txBody>
          </p:sp>
          <p:sp>
            <p:nvSpPr>
              <p:cNvPr id="56" name="Freeform 36"/>
              <p:cNvSpPr/>
              <p:nvPr/>
            </p:nvSpPr>
            <p:spPr bwMode="auto">
              <a:xfrm>
                <a:off x="4313238" y="3270250"/>
                <a:ext cx="106363" cy="34925"/>
              </a:xfrm>
              <a:custGeom>
                <a:avLst/>
                <a:gdLst>
                  <a:gd name="T0" fmla="*/ 13 w 67"/>
                  <a:gd name="T1" fmla="*/ 20 h 22"/>
                  <a:gd name="T2" fmla="*/ 13 w 67"/>
                  <a:gd name="T3" fmla="*/ 20 h 22"/>
                  <a:gd name="T4" fmla="*/ 15 w 67"/>
                  <a:gd name="T5" fmla="*/ 18 h 22"/>
                  <a:gd name="T6" fmla="*/ 20 w 67"/>
                  <a:gd name="T7" fmla="*/ 16 h 22"/>
                  <a:gd name="T8" fmla="*/ 26 w 67"/>
                  <a:gd name="T9" fmla="*/ 15 h 22"/>
                  <a:gd name="T10" fmla="*/ 33 w 67"/>
                  <a:gd name="T11" fmla="*/ 14 h 22"/>
                  <a:gd name="T12" fmla="*/ 33 w 67"/>
                  <a:gd name="T13" fmla="*/ 14 h 22"/>
                  <a:gd name="T14" fmla="*/ 41 w 67"/>
                  <a:gd name="T15" fmla="*/ 15 h 22"/>
                  <a:gd name="T16" fmla="*/ 46 w 67"/>
                  <a:gd name="T17" fmla="*/ 16 h 22"/>
                  <a:gd name="T18" fmla="*/ 52 w 67"/>
                  <a:gd name="T19" fmla="*/ 18 h 22"/>
                  <a:gd name="T20" fmla="*/ 54 w 67"/>
                  <a:gd name="T21" fmla="*/ 20 h 22"/>
                  <a:gd name="T22" fmla="*/ 54 w 67"/>
                  <a:gd name="T23" fmla="*/ 20 h 22"/>
                  <a:gd name="T24" fmla="*/ 57 w 67"/>
                  <a:gd name="T25" fmla="*/ 22 h 22"/>
                  <a:gd name="T26" fmla="*/ 59 w 67"/>
                  <a:gd name="T27" fmla="*/ 22 h 22"/>
                  <a:gd name="T28" fmla="*/ 59 w 67"/>
                  <a:gd name="T29" fmla="*/ 22 h 22"/>
                  <a:gd name="T30" fmla="*/ 62 w 67"/>
                  <a:gd name="T31" fmla="*/ 22 h 22"/>
                  <a:gd name="T32" fmla="*/ 65 w 67"/>
                  <a:gd name="T33" fmla="*/ 20 h 22"/>
                  <a:gd name="T34" fmla="*/ 65 w 67"/>
                  <a:gd name="T35" fmla="*/ 20 h 22"/>
                  <a:gd name="T36" fmla="*/ 66 w 67"/>
                  <a:gd name="T37" fmla="*/ 18 h 22"/>
                  <a:gd name="T38" fmla="*/ 67 w 67"/>
                  <a:gd name="T39" fmla="*/ 16 h 22"/>
                  <a:gd name="T40" fmla="*/ 66 w 67"/>
                  <a:gd name="T41" fmla="*/ 13 h 22"/>
                  <a:gd name="T42" fmla="*/ 65 w 67"/>
                  <a:gd name="T43" fmla="*/ 10 h 22"/>
                  <a:gd name="T44" fmla="*/ 65 w 67"/>
                  <a:gd name="T45" fmla="*/ 10 h 22"/>
                  <a:gd name="T46" fmla="*/ 59 w 67"/>
                  <a:gd name="T47" fmla="*/ 6 h 22"/>
                  <a:gd name="T48" fmla="*/ 52 w 67"/>
                  <a:gd name="T49" fmla="*/ 3 h 22"/>
                  <a:gd name="T50" fmla="*/ 43 w 67"/>
                  <a:gd name="T51" fmla="*/ 1 h 22"/>
                  <a:gd name="T52" fmla="*/ 33 w 67"/>
                  <a:gd name="T53" fmla="*/ 0 h 22"/>
                  <a:gd name="T54" fmla="*/ 33 w 67"/>
                  <a:gd name="T55" fmla="*/ 0 h 22"/>
                  <a:gd name="T56" fmla="*/ 24 w 67"/>
                  <a:gd name="T57" fmla="*/ 1 h 22"/>
                  <a:gd name="T58" fmla="*/ 15 w 67"/>
                  <a:gd name="T59" fmla="*/ 3 h 22"/>
                  <a:gd name="T60" fmla="*/ 7 w 67"/>
                  <a:gd name="T61" fmla="*/ 6 h 22"/>
                  <a:gd name="T62" fmla="*/ 2 w 67"/>
                  <a:gd name="T63" fmla="*/ 10 h 22"/>
                  <a:gd name="T64" fmla="*/ 2 w 67"/>
                  <a:gd name="T65" fmla="*/ 10 h 22"/>
                  <a:gd name="T66" fmla="*/ 1 w 67"/>
                  <a:gd name="T67" fmla="*/ 13 h 22"/>
                  <a:gd name="T68" fmla="*/ 0 w 67"/>
                  <a:gd name="T69" fmla="*/ 16 h 22"/>
                  <a:gd name="T70" fmla="*/ 1 w 67"/>
                  <a:gd name="T71" fmla="*/ 18 h 22"/>
                  <a:gd name="T72" fmla="*/ 2 w 67"/>
                  <a:gd name="T73" fmla="*/ 20 h 22"/>
                  <a:gd name="T74" fmla="*/ 2 w 67"/>
                  <a:gd name="T75" fmla="*/ 20 h 22"/>
                  <a:gd name="T76" fmla="*/ 5 w 67"/>
                  <a:gd name="T77" fmla="*/ 22 h 22"/>
                  <a:gd name="T78" fmla="*/ 7 w 67"/>
                  <a:gd name="T79" fmla="*/ 22 h 22"/>
                  <a:gd name="T80" fmla="*/ 10 w 67"/>
                  <a:gd name="T81" fmla="*/ 21 h 22"/>
                  <a:gd name="T82" fmla="*/ 13 w 67"/>
                  <a:gd name="T83" fmla="*/ 20 h 22"/>
                  <a:gd name="T84" fmla="*/ 13 w 67"/>
                  <a:gd name="T85" fmla="*/ 2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7" h="22">
                    <a:moveTo>
                      <a:pt x="13" y="20"/>
                    </a:moveTo>
                    <a:lnTo>
                      <a:pt x="13" y="20"/>
                    </a:lnTo>
                    <a:lnTo>
                      <a:pt x="15" y="18"/>
                    </a:lnTo>
                    <a:lnTo>
                      <a:pt x="20" y="16"/>
                    </a:lnTo>
                    <a:lnTo>
                      <a:pt x="26" y="15"/>
                    </a:lnTo>
                    <a:lnTo>
                      <a:pt x="33" y="14"/>
                    </a:lnTo>
                    <a:lnTo>
                      <a:pt x="33" y="14"/>
                    </a:lnTo>
                    <a:lnTo>
                      <a:pt x="41" y="15"/>
                    </a:lnTo>
                    <a:lnTo>
                      <a:pt x="46" y="16"/>
                    </a:lnTo>
                    <a:lnTo>
                      <a:pt x="52" y="18"/>
                    </a:lnTo>
                    <a:lnTo>
                      <a:pt x="54" y="20"/>
                    </a:lnTo>
                    <a:lnTo>
                      <a:pt x="54" y="20"/>
                    </a:lnTo>
                    <a:lnTo>
                      <a:pt x="57" y="22"/>
                    </a:lnTo>
                    <a:lnTo>
                      <a:pt x="59" y="22"/>
                    </a:lnTo>
                    <a:lnTo>
                      <a:pt x="59" y="22"/>
                    </a:lnTo>
                    <a:lnTo>
                      <a:pt x="62" y="22"/>
                    </a:lnTo>
                    <a:lnTo>
                      <a:pt x="65" y="20"/>
                    </a:lnTo>
                    <a:lnTo>
                      <a:pt x="65" y="20"/>
                    </a:lnTo>
                    <a:lnTo>
                      <a:pt x="66" y="18"/>
                    </a:lnTo>
                    <a:lnTo>
                      <a:pt x="67" y="16"/>
                    </a:lnTo>
                    <a:lnTo>
                      <a:pt x="66" y="13"/>
                    </a:lnTo>
                    <a:lnTo>
                      <a:pt x="65" y="10"/>
                    </a:lnTo>
                    <a:lnTo>
                      <a:pt x="65" y="10"/>
                    </a:lnTo>
                    <a:lnTo>
                      <a:pt x="59" y="6"/>
                    </a:lnTo>
                    <a:lnTo>
                      <a:pt x="52" y="3"/>
                    </a:lnTo>
                    <a:lnTo>
                      <a:pt x="43" y="1"/>
                    </a:lnTo>
                    <a:lnTo>
                      <a:pt x="33" y="0"/>
                    </a:lnTo>
                    <a:lnTo>
                      <a:pt x="33" y="0"/>
                    </a:lnTo>
                    <a:lnTo>
                      <a:pt x="24" y="1"/>
                    </a:lnTo>
                    <a:lnTo>
                      <a:pt x="15" y="3"/>
                    </a:lnTo>
                    <a:lnTo>
                      <a:pt x="7" y="6"/>
                    </a:lnTo>
                    <a:lnTo>
                      <a:pt x="2" y="10"/>
                    </a:lnTo>
                    <a:lnTo>
                      <a:pt x="2" y="10"/>
                    </a:lnTo>
                    <a:lnTo>
                      <a:pt x="1" y="13"/>
                    </a:lnTo>
                    <a:lnTo>
                      <a:pt x="0" y="16"/>
                    </a:lnTo>
                    <a:lnTo>
                      <a:pt x="1" y="18"/>
                    </a:lnTo>
                    <a:lnTo>
                      <a:pt x="2" y="20"/>
                    </a:lnTo>
                    <a:lnTo>
                      <a:pt x="2" y="20"/>
                    </a:lnTo>
                    <a:lnTo>
                      <a:pt x="5" y="22"/>
                    </a:lnTo>
                    <a:lnTo>
                      <a:pt x="7" y="22"/>
                    </a:lnTo>
                    <a:lnTo>
                      <a:pt x="10" y="21"/>
                    </a:lnTo>
                    <a:lnTo>
                      <a:pt x="13" y="2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ko-KR" altLang="en-US" sz="1350">
                  <a:solidFill>
                    <a:srgbClr val="6AE7FF"/>
                  </a:solidFill>
                  <a:latin typeface="等线" panose="02010600030101010101"/>
                  <a:ea typeface="Malgun Gothic" panose="020B0503020000020004" pitchFamily="34" charset="-127"/>
                </a:endParaRPr>
              </a:p>
            </p:txBody>
          </p:sp>
        </p:grpSp>
      </p:grpSp>
      <p:pic>
        <p:nvPicPr>
          <p:cNvPr id="9" name="图片 8" descr="中科大"/>
          <p:cNvPicPr>
            <a:picLocks noChangeAspect="1"/>
          </p:cNvPicPr>
          <p:nvPr/>
        </p:nvPicPr>
        <p:blipFill>
          <a:blip r:embed="rId2"/>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anim calcmode="lin" valueType="num">
                                      <p:cBhvr>
                                        <p:cTn id="24" dur="1000" fill="hold"/>
                                        <p:tgtEl>
                                          <p:spTgt spid="38"/>
                                        </p:tgtEl>
                                        <p:attrNameLst>
                                          <p:attrName>ppt_x</p:attrName>
                                        </p:attrNameLst>
                                      </p:cBhvr>
                                      <p:tavLst>
                                        <p:tav tm="0">
                                          <p:val>
                                            <p:strVal val="#ppt_x"/>
                                          </p:val>
                                        </p:tav>
                                        <p:tav tm="100000">
                                          <p:val>
                                            <p:strVal val="#ppt_x"/>
                                          </p:val>
                                        </p:tav>
                                      </p:tavLst>
                                    </p:anim>
                                    <p:anim calcmode="lin" valueType="num">
                                      <p:cBhvr>
                                        <p:cTn id="25" dur="1000" fill="hold"/>
                                        <p:tgtEl>
                                          <p:spTgt spid="38"/>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1000"/>
                                        <p:tgtEl>
                                          <p:spTgt spid="39"/>
                                        </p:tgtEl>
                                      </p:cBhvr>
                                    </p:animEffect>
                                    <p:anim calcmode="lin" valueType="num">
                                      <p:cBhvr>
                                        <p:cTn id="30" dur="1000" fill="hold"/>
                                        <p:tgtEl>
                                          <p:spTgt spid="39"/>
                                        </p:tgtEl>
                                        <p:attrNameLst>
                                          <p:attrName>ppt_x</p:attrName>
                                        </p:attrNameLst>
                                      </p:cBhvr>
                                      <p:tavLst>
                                        <p:tav tm="0">
                                          <p:val>
                                            <p:strVal val="#ppt_x"/>
                                          </p:val>
                                        </p:tav>
                                        <p:tav tm="100000">
                                          <p:val>
                                            <p:strVal val="#ppt_x"/>
                                          </p:val>
                                        </p:tav>
                                      </p:tavLst>
                                    </p:anim>
                                    <p:anim calcmode="lin" valueType="num">
                                      <p:cBhvr>
                                        <p:cTn id="31" dur="1000" fill="hold"/>
                                        <p:tgtEl>
                                          <p:spTgt spid="3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1000"/>
                                        <p:tgtEl>
                                          <p:spTgt spid="40"/>
                                        </p:tgtEl>
                                      </p:cBhvr>
                                    </p:animEffect>
                                    <p:anim calcmode="lin" valueType="num">
                                      <p:cBhvr>
                                        <p:cTn id="36" dur="1000" fill="hold"/>
                                        <p:tgtEl>
                                          <p:spTgt spid="40"/>
                                        </p:tgtEl>
                                        <p:attrNameLst>
                                          <p:attrName>ppt_x</p:attrName>
                                        </p:attrNameLst>
                                      </p:cBhvr>
                                      <p:tavLst>
                                        <p:tav tm="0">
                                          <p:val>
                                            <p:strVal val="#ppt_x"/>
                                          </p:val>
                                        </p:tav>
                                        <p:tav tm="100000">
                                          <p:val>
                                            <p:strVal val="#ppt_x"/>
                                          </p:val>
                                        </p:tav>
                                      </p:tavLst>
                                    </p:anim>
                                    <p:anim calcmode="lin" valueType="num">
                                      <p:cBhvr>
                                        <p:cTn id="37" dur="1000" fill="hold"/>
                                        <p:tgtEl>
                                          <p:spTgt spid="40"/>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1000"/>
                                        <p:tgtEl>
                                          <p:spTgt spid="41"/>
                                        </p:tgtEl>
                                      </p:cBhvr>
                                    </p:animEffect>
                                    <p:anim calcmode="lin" valueType="num">
                                      <p:cBhvr>
                                        <p:cTn id="42" dur="1000" fill="hold"/>
                                        <p:tgtEl>
                                          <p:spTgt spid="41"/>
                                        </p:tgtEl>
                                        <p:attrNameLst>
                                          <p:attrName>ppt_x</p:attrName>
                                        </p:attrNameLst>
                                      </p:cBhvr>
                                      <p:tavLst>
                                        <p:tav tm="0">
                                          <p:val>
                                            <p:strVal val="#ppt_x"/>
                                          </p:val>
                                        </p:tav>
                                        <p:tav tm="100000">
                                          <p:val>
                                            <p:strVal val="#ppt_x"/>
                                          </p:val>
                                        </p:tav>
                                      </p:tavLst>
                                    </p:anim>
                                    <p:anim calcmode="lin" valueType="num">
                                      <p:cBhvr>
                                        <p:cTn id="43" dur="1000" fill="hold"/>
                                        <p:tgtEl>
                                          <p:spTgt spid="41"/>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1000"/>
                                        <p:tgtEl>
                                          <p:spTgt spid="42"/>
                                        </p:tgtEl>
                                      </p:cBhvr>
                                    </p:animEffect>
                                    <p:anim calcmode="lin" valueType="num">
                                      <p:cBhvr>
                                        <p:cTn id="48" dur="1000" fill="hold"/>
                                        <p:tgtEl>
                                          <p:spTgt spid="42"/>
                                        </p:tgtEl>
                                        <p:attrNameLst>
                                          <p:attrName>ppt_x</p:attrName>
                                        </p:attrNameLst>
                                      </p:cBhvr>
                                      <p:tavLst>
                                        <p:tav tm="0">
                                          <p:val>
                                            <p:strVal val="#ppt_x"/>
                                          </p:val>
                                        </p:tav>
                                        <p:tav tm="100000">
                                          <p:val>
                                            <p:strVal val="#ppt_x"/>
                                          </p:val>
                                        </p:tav>
                                      </p:tavLst>
                                    </p:anim>
                                    <p:anim calcmode="lin" valueType="num">
                                      <p:cBhvr>
                                        <p:cTn id="49" dur="1000" fill="hold"/>
                                        <p:tgtEl>
                                          <p:spTgt spid="42"/>
                                        </p:tgtEl>
                                        <p:attrNameLst>
                                          <p:attrName>ppt_y</p:attrName>
                                        </p:attrNameLst>
                                      </p:cBhvr>
                                      <p:tavLst>
                                        <p:tav tm="0">
                                          <p:val>
                                            <p:strVal val="#ppt_y+.1"/>
                                          </p:val>
                                        </p:tav>
                                        <p:tav tm="100000">
                                          <p:val>
                                            <p:strVal val="#ppt_y"/>
                                          </p:val>
                                        </p:tav>
                                      </p:tavLst>
                                    </p:anim>
                                  </p:childTnLst>
                                </p:cTn>
                              </p:par>
                            </p:childTnLst>
                          </p:cTn>
                        </p:par>
                        <p:par>
                          <p:cTn id="50" fill="hold">
                            <p:stCondLst>
                              <p:cond delay="7000"/>
                            </p:stCondLst>
                            <p:childTnLst>
                              <p:par>
                                <p:cTn id="51" presetID="42" presetClass="entr" presetSubtype="0" fill="hold"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anim calcmode="lin" valueType="num">
                                      <p:cBhvr>
                                        <p:cTn id="54" dur="1000" fill="hold"/>
                                        <p:tgtEl>
                                          <p:spTgt spid="43"/>
                                        </p:tgtEl>
                                        <p:attrNameLst>
                                          <p:attrName>ppt_x</p:attrName>
                                        </p:attrNameLst>
                                      </p:cBhvr>
                                      <p:tavLst>
                                        <p:tav tm="0">
                                          <p:val>
                                            <p:strVal val="#ppt_x"/>
                                          </p:val>
                                        </p:tav>
                                        <p:tav tm="100000">
                                          <p:val>
                                            <p:strVal val="#ppt_x"/>
                                          </p:val>
                                        </p:tav>
                                      </p:tavLst>
                                    </p:anim>
                                    <p:anim calcmode="lin" valueType="num">
                                      <p:cBhvr>
                                        <p:cTn id="55" dur="1000" fill="hold"/>
                                        <p:tgtEl>
                                          <p:spTgt spid="43"/>
                                        </p:tgtEl>
                                        <p:attrNameLst>
                                          <p:attrName>ppt_y</p:attrName>
                                        </p:attrNameLst>
                                      </p:cBhvr>
                                      <p:tavLst>
                                        <p:tav tm="0">
                                          <p:val>
                                            <p:strVal val="#ppt_y+.1"/>
                                          </p:val>
                                        </p:tav>
                                        <p:tav tm="100000">
                                          <p:val>
                                            <p:strVal val="#ppt_y"/>
                                          </p:val>
                                        </p:tav>
                                      </p:tavLst>
                                    </p:anim>
                                  </p:childTnLst>
                                </p:cTn>
                              </p:par>
                            </p:childTnLst>
                          </p:cTn>
                        </p:par>
                        <p:par>
                          <p:cTn id="56" fill="hold">
                            <p:stCondLst>
                              <p:cond delay="8000"/>
                            </p:stCondLst>
                            <p:childTnLst>
                              <p:par>
                                <p:cTn id="57" presetID="42" presetClass="entr" presetSubtype="0" fill="hold" nodeType="after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1000"/>
                                        <p:tgtEl>
                                          <p:spTgt spid="46"/>
                                        </p:tgtEl>
                                      </p:cBhvr>
                                    </p:animEffect>
                                    <p:anim calcmode="lin" valueType="num">
                                      <p:cBhvr>
                                        <p:cTn id="60" dur="1000" fill="hold"/>
                                        <p:tgtEl>
                                          <p:spTgt spid="46"/>
                                        </p:tgtEl>
                                        <p:attrNameLst>
                                          <p:attrName>ppt_x</p:attrName>
                                        </p:attrNameLst>
                                      </p:cBhvr>
                                      <p:tavLst>
                                        <p:tav tm="0">
                                          <p:val>
                                            <p:strVal val="#ppt_x"/>
                                          </p:val>
                                        </p:tav>
                                        <p:tav tm="100000">
                                          <p:val>
                                            <p:strVal val="#ppt_x"/>
                                          </p:val>
                                        </p:tav>
                                      </p:tavLst>
                                    </p:anim>
                                    <p:anim calcmode="lin" valueType="num">
                                      <p:cBhvr>
                                        <p:cTn id="61" dur="1000" fill="hold"/>
                                        <p:tgtEl>
                                          <p:spTgt spid="46"/>
                                        </p:tgtEl>
                                        <p:attrNameLst>
                                          <p:attrName>ppt_y</p:attrName>
                                        </p:attrNameLst>
                                      </p:cBhvr>
                                      <p:tavLst>
                                        <p:tav tm="0">
                                          <p:val>
                                            <p:strVal val="#ppt_y+.1"/>
                                          </p:val>
                                        </p:tav>
                                        <p:tav tm="100000">
                                          <p:val>
                                            <p:strVal val="#ppt_y"/>
                                          </p:val>
                                        </p:tav>
                                      </p:tavLst>
                                    </p:anim>
                                  </p:childTnLst>
                                </p:cTn>
                              </p:par>
                            </p:childTnLst>
                          </p:cTn>
                        </p:par>
                        <p:par>
                          <p:cTn id="62" fill="hold">
                            <p:stCondLst>
                              <p:cond delay="9000"/>
                            </p:stCondLst>
                            <p:childTnLst>
                              <p:par>
                                <p:cTn id="63" presetID="42" presetClass="entr" presetSubtype="0" fill="hold" nodeType="after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1000"/>
                                        <p:tgtEl>
                                          <p:spTgt spid="49"/>
                                        </p:tgtEl>
                                      </p:cBhvr>
                                    </p:animEffect>
                                    <p:anim calcmode="lin" valueType="num">
                                      <p:cBhvr>
                                        <p:cTn id="66" dur="1000" fill="hold"/>
                                        <p:tgtEl>
                                          <p:spTgt spid="49"/>
                                        </p:tgtEl>
                                        <p:attrNameLst>
                                          <p:attrName>ppt_x</p:attrName>
                                        </p:attrNameLst>
                                      </p:cBhvr>
                                      <p:tavLst>
                                        <p:tav tm="0">
                                          <p:val>
                                            <p:strVal val="#ppt_x"/>
                                          </p:val>
                                        </p:tav>
                                        <p:tav tm="100000">
                                          <p:val>
                                            <p:strVal val="#ppt_x"/>
                                          </p:val>
                                        </p:tav>
                                      </p:tavLst>
                                    </p:anim>
                                    <p:anim calcmode="lin" valueType="num">
                                      <p:cBhvr>
                                        <p:cTn id="67" dur="1000" fill="hold"/>
                                        <p:tgtEl>
                                          <p:spTgt spid="49"/>
                                        </p:tgtEl>
                                        <p:attrNameLst>
                                          <p:attrName>ppt_y</p:attrName>
                                        </p:attrNameLst>
                                      </p:cBhvr>
                                      <p:tavLst>
                                        <p:tav tm="0">
                                          <p:val>
                                            <p:strVal val="#ppt_y+.1"/>
                                          </p:val>
                                        </p:tav>
                                        <p:tav tm="100000">
                                          <p:val>
                                            <p:strVal val="#ppt_y"/>
                                          </p:val>
                                        </p:tav>
                                      </p:tavLst>
                                    </p:anim>
                                  </p:childTnLst>
                                </p:cTn>
                              </p:par>
                            </p:childTnLst>
                          </p:cTn>
                        </p:par>
                        <p:par>
                          <p:cTn id="68" fill="hold">
                            <p:stCondLst>
                              <p:cond delay="10000"/>
                            </p:stCondLst>
                            <p:childTnLst>
                              <p:par>
                                <p:cTn id="69" presetID="42" presetClass="entr" presetSubtype="0" fill="hold"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1000"/>
                                        <p:tgtEl>
                                          <p:spTgt spid="52"/>
                                        </p:tgtEl>
                                      </p:cBhvr>
                                    </p:animEffect>
                                    <p:anim calcmode="lin" valueType="num">
                                      <p:cBhvr>
                                        <p:cTn id="72" dur="1000" fill="hold"/>
                                        <p:tgtEl>
                                          <p:spTgt spid="52"/>
                                        </p:tgtEl>
                                        <p:attrNameLst>
                                          <p:attrName>ppt_x</p:attrName>
                                        </p:attrNameLst>
                                      </p:cBhvr>
                                      <p:tavLst>
                                        <p:tav tm="0">
                                          <p:val>
                                            <p:strVal val="#ppt_x"/>
                                          </p:val>
                                        </p:tav>
                                        <p:tav tm="100000">
                                          <p:val>
                                            <p:strVal val="#ppt_x"/>
                                          </p:val>
                                        </p:tav>
                                      </p:tavLst>
                                    </p:anim>
                                    <p:anim calcmode="lin" valueType="num">
                                      <p:cBhvr>
                                        <p:cTn id="73"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37" grpId="0" animBg="1"/>
      <p:bldGraphic spid="38" grpId="0">
        <p:bldAsOne/>
      </p:bldGraphic>
      <p:bldP spid="39" grpId="0"/>
      <p:bldP spid="40" grpId="0" animBg="1"/>
      <p:bldP spid="41" grpId="0"/>
      <p:bldP spid="4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9" name="Rectangle 3"/>
          <p:cNvSpPr txBox="1">
            <a:spLocks noChangeArrowheads="1"/>
          </p:cNvSpPr>
          <p:nvPr/>
        </p:nvSpPr>
        <p:spPr bwMode="auto">
          <a:xfrm>
            <a:off x="4260110" y="1966117"/>
            <a:ext cx="3354565" cy="394051"/>
          </a:xfrm>
          <a:prstGeom prst="rect">
            <a:avLst/>
          </a:prstGeom>
          <a:noFill/>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defTabSz="685800"/>
            <a:r>
              <a:rPr lang="en-US" altLang="ko-KR" sz="2100" dirty="0">
                <a:solidFill>
                  <a:srgbClr val="6AE7FF"/>
                </a:solidFill>
                <a:effectLst/>
                <a:latin typeface="Calibri" panose="020F0502020204030204" charset="0"/>
              </a:rPr>
              <a:t>INDEX TITLE</a:t>
            </a:r>
            <a:endParaRPr lang="en-US" altLang="ko-KR" sz="2100" dirty="0">
              <a:solidFill>
                <a:srgbClr val="6AE7FF"/>
              </a:solidFill>
              <a:effectLst/>
              <a:latin typeface="Calibri" panose="020F0502020204030204" charset="0"/>
            </a:endParaRPr>
          </a:p>
        </p:txBody>
      </p:sp>
      <p:sp>
        <p:nvSpPr>
          <p:cNvPr id="20" name="Rectangle 3"/>
          <p:cNvSpPr txBox="1">
            <a:spLocks noChangeArrowheads="1"/>
          </p:cNvSpPr>
          <p:nvPr/>
        </p:nvSpPr>
        <p:spPr bwMode="auto">
          <a:xfrm>
            <a:off x="4260110" y="2344609"/>
            <a:ext cx="3354565" cy="151677"/>
          </a:xfrm>
          <a:prstGeom prst="rect">
            <a:avLst/>
          </a:prstGeom>
          <a:noFill/>
        </p:spPr>
        <p:txBody>
          <a:bodyPr wrap="square" lIns="67500" tIns="35100" rIns="67500" bIns="3510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dist" defTabSz="685800"/>
            <a:r>
              <a:rPr lang="en-US" altLang="ko-KR" sz="525" b="0" dirty="0">
                <a:solidFill>
                  <a:srgbClr val="6AE7FF"/>
                </a:solidFill>
                <a:effectLst/>
                <a:latin typeface="Calibri" panose="020F0502020204030204" charset="0"/>
              </a:rPr>
              <a:t>Catch the feel of design in contemporary colors and styles</a:t>
            </a:r>
            <a:endParaRPr lang="en-US" altLang="ko-KR" sz="525" b="0" dirty="0">
              <a:solidFill>
                <a:srgbClr val="6AE7FF"/>
              </a:solidFill>
              <a:effectLst/>
              <a:latin typeface="Calibri" panose="020F0502020204030204" charset="0"/>
            </a:endParaRPr>
          </a:p>
        </p:txBody>
      </p:sp>
      <p:sp>
        <p:nvSpPr>
          <p:cNvPr id="21" name="矩形 20"/>
          <p:cNvSpPr/>
          <p:nvPr/>
        </p:nvSpPr>
        <p:spPr>
          <a:xfrm rot="18900000">
            <a:off x="4815244" y="3090714"/>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grpSp>
        <p:nvGrpSpPr>
          <p:cNvPr id="22" name="组合 21"/>
          <p:cNvGrpSpPr/>
          <p:nvPr/>
        </p:nvGrpSpPr>
        <p:grpSpPr>
          <a:xfrm>
            <a:off x="1670357" y="3028662"/>
            <a:ext cx="8534071" cy="1963672"/>
            <a:chOff x="201930" y="3062856"/>
            <a:chExt cx="11378761" cy="2618229"/>
          </a:xfrm>
        </p:grpSpPr>
        <p:grpSp>
          <p:nvGrpSpPr>
            <p:cNvPr id="23" name="原创设计师QQ69613753    _6"/>
            <p:cNvGrpSpPr/>
            <p:nvPr/>
          </p:nvGrpSpPr>
          <p:grpSpPr>
            <a:xfrm>
              <a:off x="201930" y="3176653"/>
              <a:ext cx="3838131" cy="758764"/>
              <a:chOff x="640080" y="2297933"/>
              <a:chExt cx="3838131" cy="758764"/>
            </a:xfrm>
          </p:grpSpPr>
          <p:sp>
            <p:nvSpPr>
              <p:cNvPr id="50" name="文本框 49"/>
              <p:cNvSpPr txBox="1"/>
              <p:nvPr/>
            </p:nvSpPr>
            <p:spPr>
              <a:xfrm>
                <a:off x="640080" y="2687365"/>
                <a:ext cx="3838131" cy="369332"/>
              </a:xfrm>
              <a:prstGeom prst="rect">
                <a:avLst/>
              </a:prstGeom>
              <a:noFill/>
            </p:spPr>
            <p:txBody>
              <a:bodyPr wrap="square" rtlCol="0">
                <a:spAutoFit/>
              </a:bodyPr>
              <a:lstStyle/>
              <a:p>
                <a:pPr algn="r" defTabSz="685800"/>
                <a:r>
                  <a:rPr lang="en-US" altLang="zh-CN" sz="1200" spc="-113" dirty="0">
                    <a:solidFill>
                      <a:srgbClr val="6AE7FF"/>
                    </a:solidFill>
                    <a:latin typeface="等线" panose="02010600030101010101"/>
                    <a:ea typeface="等线" panose="02010600030101010101" pitchFamily="2" charset="-122"/>
                  </a:rPr>
                  <a:t>Text or Copy Your text and   paste it here. </a:t>
                </a:r>
                <a:endParaRPr lang="zh-CN" altLang="en-US" sz="1200" spc="-113" dirty="0">
                  <a:solidFill>
                    <a:srgbClr val="6AE7FF"/>
                  </a:solidFill>
                  <a:latin typeface="等线" panose="02010600030101010101"/>
                  <a:ea typeface="等线" panose="02010600030101010101" pitchFamily="2" charset="-122"/>
                </a:endParaRPr>
              </a:p>
            </p:txBody>
          </p:sp>
          <p:sp>
            <p:nvSpPr>
              <p:cNvPr id="51" name="文本框 50"/>
              <p:cNvSpPr txBox="1"/>
              <p:nvPr/>
            </p:nvSpPr>
            <p:spPr>
              <a:xfrm>
                <a:off x="1659864" y="2297933"/>
                <a:ext cx="2788922" cy="430887"/>
              </a:xfrm>
              <a:prstGeom prst="rect">
                <a:avLst/>
              </a:prstGeom>
              <a:noFill/>
            </p:spPr>
            <p:txBody>
              <a:bodyPr wrap="square" rtlCol="0">
                <a:spAutoFit/>
              </a:bodyPr>
              <a:lstStyle/>
              <a:p>
                <a:pPr algn="r" defTabSz="685800"/>
                <a:r>
                  <a:rPr lang="zh-CN" altLang="en-US" sz="1500" dirty="0">
                    <a:solidFill>
                      <a:srgbClr val="6AE7FF"/>
                    </a:solidFill>
                    <a:latin typeface="等线" panose="02010600030101010101"/>
                    <a:ea typeface="等线" panose="02010600030101010101" pitchFamily="2" charset="-122"/>
                  </a:rPr>
                  <a:t>输入你的标题</a:t>
                </a:r>
                <a:endParaRPr lang="en-US" altLang="zh-CN" sz="1500" dirty="0">
                  <a:solidFill>
                    <a:srgbClr val="6AE7FF"/>
                  </a:solidFill>
                  <a:latin typeface="等线" panose="02010600030101010101"/>
                  <a:ea typeface="等线" panose="02010600030101010101" pitchFamily="2" charset="-122"/>
                </a:endParaRPr>
              </a:p>
            </p:txBody>
          </p:sp>
        </p:grpSp>
        <p:grpSp>
          <p:nvGrpSpPr>
            <p:cNvPr id="37" name="原创设计师QQ69613753    _7"/>
            <p:cNvGrpSpPr/>
            <p:nvPr/>
          </p:nvGrpSpPr>
          <p:grpSpPr>
            <a:xfrm>
              <a:off x="201930" y="4859892"/>
              <a:ext cx="3838131" cy="758764"/>
              <a:chOff x="640080" y="2297933"/>
              <a:chExt cx="3838131" cy="758764"/>
            </a:xfrm>
          </p:grpSpPr>
          <p:sp>
            <p:nvSpPr>
              <p:cNvPr id="48" name="文本框 47"/>
              <p:cNvSpPr txBox="1"/>
              <p:nvPr/>
            </p:nvSpPr>
            <p:spPr>
              <a:xfrm>
                <a:off x="640080" y="2687365"/>
                <a:ext cx="3838131" cy="369332"/>
              </a:xfrm>
              <a:prstGeom prst="rect">
                <a:avLst/>
              </a:prstGeom>
              <a:noFill/>
            </p:spPr>
            <p:txBody>
              <a:bodyPr wrap="square" rtlCol="0">
                <a:spAutoFit/>
              </a:bodyPr>
              <a:lstStyle/>
              <a:p>
                <a:pPr algn="r" defTabSz="685800"/>
                <a:r>
                  <a:rPr lang="en-US" altLang="zh-CN" sz="1200" spc="-113" dirty="0">
                    <a:solidFill>
                      <a:srgbClr val="6AE7FF"/>
                    </a:solidFill>
                    <a:latin typeface="等线" panose="02010600030101010101"/>
                    <a:ea typeface="等线" panose="02010600030101010101" pitchFamily="2" charset="-122"/>
                  </a:rPr>
                  <a:t>Text or Copy Your text and   paste it here. </a:t>
                </a:r>
                <a:endParaRPr lang="zh-CN" altLang="en-US" sz="1200" spc="-113" dirty="0">
                  <a:solidFill>
                    <a:srgbClr val="6AE7FF"/>
                  </a:solidFill>
                  <a:latin typeface="等线" panose="02010600030101010101"/>
                  <a:ea typeface="等线" panose="02010600030101010101" pitchFamily="2" charset="-122"/>
                </a:endParaRPr>
              </a:p>
            </p:txBody>
          </p:sp>
          <p:sp>
            <p:nvSpPr>
              <p:cNvPr id="49" name="文本框 48"/>
              <p:cNvSpPr txBox="1"/>
              <p:nvPr/>
            </p:nvSpPr>
            <p:spPr>
              <a:xfrm>
                <a:off x="1659864" y="2297933"/>
                <a:ext cx="2788922" cy="430887"/>
              </a:xfrm>
              <a:prstGeom prst="rect">
                <a:avLst/>
              </a:prstGeom>
              <a:noFill/>
            </p:spPr>
            <p:txBody>
              <a:bodyPr wrap="square" rtlCol="0">
                <a:spAutoFit/>
              </a:bodyPr>
              <a:lstStyle/>
              <a:p>
                <a:pPr algn="r" defTabSz="685800"/>
                <a:r>
                  <a:rPr lang="zh-CN" altLang="en-US" sz="1500" dirty="0">
                    <a:solidFill>
                      <a:srgbClr val="6AE7FF"/>
                    </a:solidFill>
                    <a:latin typeface="等线" panose="02010600030101010101"/>
                    <a:ea typeface="等线" panose="02010600030101010101" pitchFamily="2" charset="-122"/>
                  </a:rPr>
                  <a:t>输入你的标题</a:t>
                </a:r>
                <a:endParaRPr lang="en-US" altLang="zh-CN" sz="1500" dirty="0">
                  <a:solidFill>
                    <a:srgbClr val="6AE7FF"/>
                  </a:solidFill>
                  <a:latin typeface="等线" panose="02010600030101010101"/>
                  <a:ea typeface="等线" panose="02010600030101010101" pitchFamily="2" charset="-122"/>
                </a:endParaRPr>
              </a:p>
            </p:txBody>
          </p:sp>
        </p:grpSp>
        <p:grpSp>
          <p:nvGrpSpPr>
            <p:cNvPr id="38" name="原创设计师QQ69613753    _8"/>
            <p:cNvGrpSpPr/>
            <p:nvPr/>
          </p:nvGrpSpPr>
          <p:grpSpPr>
            <a:xfrm>
              <a:off x="7742560" y="3176653"/>
              <a:ext cx="3838131" cy="758764"/>
              <a:chOff x="640080" y="2297933"/>
              <a:chExt cx="3838131" cy="758764"/>
            </a:xfrm>
          </p:grpSpPr>
          <p:sp>
            <p:nvSpPr>
              <p:cNvPr id="46" name="文本框 45"/>
              <p:cNvSpPr txBox="1"/>
              <p:nvPr/>
            </p:nvSpPr>
            <p:spPr>
              <a:xfrm>
                <a:off x="640080" y="2687365"/>
                <a:ext cx="3838131" cy="369332"/>
              </a:xfrm>
              <a:prstGeom prst="rect">
                <a:avLst/>
              </a:prstGeom>
              <a:noFill/>
            </p:spPr>
            <p:txBody>
              <a:bodyPr wrap="square" rtlCol="0">
                <a:spAutoFit/>
              </a:bodyPr>
              <a:lstStyle/>
              <a:p>
                <a:pPr defTabSz="685800"/>
                <a:r>
                  <a:rPr lang="en-US" altLang="zh-CN" sz="1200" spc="-113" dirty="0">
                    <a:solidFill>
                      <a:srgbClr val="6AE7FF"/>
                    </a:solidFill>
                    <a:latin typeface="等线" panose="02010600030101010101"/>
                    <a:ea typeface="等线" panose="02010600030101010101" pitchFamily="2" charset="-122"/>
                  </a:rPr>
                  <a:t>Text or Copy Your text and   paste it here. </a:t>
                </a:r>
                <a:endParaRPr lang="zh-CN" altLang="en-US" sz="1200" spc="-113" dirty="0">
                  <a:solidFill>
                    <a:srgbClr val="6AE7FF"/>
                  </a:solidFill>
                  <a:latin typeface="等线" panose="02010600030101010101"/>
                  <a:ea typeface="等线" panose="02010600030101010101" pitchFamily="2" charset="-122"/>
                </a:endParaRPr>
              </a:p>
            </p:txBody>
          </p:sp>
          <p:sp>
            <p:nvSpPr>
              <p:cNvPr id="47" name="文本框 46"/>
              <p:cNvSpPr txBox="1"/>
              <p:nvPr/>
            </p:nvSpPr>
            <p:spPr>
              <a:xfrm>
                <a:off x="640080" y="2297933"/>
                <a:ext cx="2788922" cy="430887"/>
              </a:xfrm>
              <a:prstGeom prst="rect">
                <a:avLst/>
              </a:prstGeom>
              <a:noFill/>
            </p:spPr>
            <p:txBody>
              <a:bodyPr wrap="square" rtlCol="0">
                <a:spAutoFit/>
              </a:bodyPr>
              <a:lstStyle/>
              <a:p>
                <a:pPr defTabSz="685800"/>
                <a:r>
                  <a:rPr lang="zh-CN" altLang="en-US" sz="1500" dirty="0">
                    <a:solidFill>
                      <a:srgbClr val="6AE7FF"/>
                    </a:solidFill>
                    <a:latin typeface="等线" panose="02010600030101010101"/>
                    <a:ea typeface="等线" panose="02010600030101010101" pitchFamily="2" charset="-122"/>
                  </a:rPr>
                  <a:t>输入你的标题</a:t>
                </a:r>
                <a:endParaRPr lang="en-US" altLang="zh-CN" sz="1500" dirty="0">
                  <a:solidFill>
                    <a:srgbClr val="6AE7FF"/>
                  </a:solidFill>
                  <a:latin typeface="等线" panose="02010600030101010101"/>
                  <a:ea typeface="等线" panose="02010600030101010101" pitchFamily="2" charset="-122"/>
                </a:endParaRPr>
              </a:p>
            </p:txBody>
          </p:sp>
        </p:grpSp>
        <p:grpSp>
          <p:nvGrpSpPr>
            <p:cNvPr id="39" name="原创设计师QQ69613753    _9"/>
            <p:cNvGrpSpPr/>
            <p:nvPr/>
          </p:nvGrpSpPr>
          <p:grpSpPr>
            <a:xfrm>
              <a:off x="7742560" y="4859892"/>
              <a:ext cx="3838131" cy="758764"/>
              <a:chOff x="640080" y="2297933"/>
              <a:chExt cx="3838131" cy="758764"/>
            </a:xfrm>
          </p:grpSpPr>
          <p:sp>
            <p:nvSpPr>
              <p:cNvPr id="44" name="文本框 43"/>
              <p:cNvSpPr txBox="1"/>
              <p:nvPr/>
            </p:nvSpPr>
            <p:spPr>
              <a:xfrm>
                <a:off x="640080" y="2687365"/>
                <a:ext cx="3838131" cy="369332"/>
              </a:xfrm>
              <a:prstGeom prst="rect">
                <a:avLst/>
              </a:prstGeom>
              <a:noFill/>
            </p:spPr>
            <p:txBody>
              <a:bodyPr wrap="square" rtlCol="0">
                <a:spAutoFit/>
              </a:bodyPr>
              <a:lstStyle/>
              <a:p>
                <a:pPr defTabSz="685800"/>
                <a:r>
                  <a:rPr lang="en-US" altLang="zh-CN" sz="1200" spc="-113" dirty="0">
                    <a:solidFill>
                      <a:srgbClr val="6AE7FF"/>
                    </a:solidFill>
                    <a:latin typeface="等线" panose="02010600030101010101"/>
                    <a:ea typeface="等线" panose="02010600030101010101" pitchFamily="2" charset="-122"/>
                  </a:rPr>
                  <a:t>Text or Copy Your text and   paste it here. </a:t>
                </a:r>
                <a:endParaRPr lang="zh-CN" altLang="en-US" sz="1200" spc="-113" dirty="0">
                  <a:solidFill>
                    <a:srgbClr val="6AE7FF"/>
                  </a:solidFill>
                  <a:latin typeface="等线" panose="02010600030101010101"/>
                  <a:ea typeface="等线" panose="02010600030101010101" pitchFamily="2" charset="-122"/>
                </a:endParaRPr>
              </a:p>
            </p:txBody>
          </p:sp>
          <p:sp>
            <p:nvSpPr>
              <p:cNvPr id="45" name="文本框 44"/>
              <p:cNvSpPr txBox="1"/>
              <p:nvPr/>
            </p:nvSpPr>
            <p:spPr>
              <a:xfrm>
                <a:off x="640080" y="2297933"/>
                <a:ext cx="2788922" cy="430887"/>
              </a:xfrm>
              <a:prstGeom prst="rect">
                <a:avLst/>
              </a:prstGeom>
              <a:noFill/>
            </p:spPr>
            <p:txBody>
              <a:bodyPr wrap="square" rtlCol="0">
                <a:spAutoFit/>
              </a:bodyPr>
              <a:lstStyle/>
              <a:p>
                <a:pPr defTabSz="685800"/>
                <a:r>
                  <a:rPr lang="zh-CN" altLang="en-US" sz="1500" dirty="0">
                    <a:solidFill>
                      <a:srgbClr val="6AE7FF"/>
                    </a:solidFill>
                    <a:latin typeface="等线" panose="02010600030101010101"/>
                    <a:ea typeface="等线" panose="02010600030101010101" pitchFamily="2" charset="-122"/>
                  </a:rPr>
                  <a:t>输入你的标题</a:t>
                </a:r>
                <a:endParaRPr lang="en-US" altLang="zh-CN" sz="1500" dirty="0">
                  <a:solidFill>
                    <a:srgbClr val="6AE7FF"/>
                  </a:solidFill>
                  <a:latin typeface="等线" panose="02010600030101010101"/>
                  <a:ea typeface="等线" panose="02010600030101010101" pitchFamily="2" charset="-122"/>
                </a:endParaRPr>
              </a:p>
            </p:txBody>
          </p:sp>
        </p:grpSp>
        <p:sp>
          <p:nvSpPr>
            <p:cNvPr id="40" name="原创设计师QQ69613753    _10"/>
            <p:cNvSpPr/>
            <p:nvPr/>
          </p:nvSpPr>
          <p:spPr>
            <a:xfrm>
              <a:off x="4308906" y="306285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1</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1" name="原创设计师QQ69613753    _11"/>
            <p:cNvSpPr/>
            <p:nvPr/>
          </p:nvSpPr>
          <p:spPr>
            <a:xfrm>
              <a:off x="6530544" y="306285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2</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2" name="原创设计师QQ69613753    _12"/>
            <p:cNvSpPr/>
            <p:nvPr/>
          </p:nvSpPr>
          <p:spPr>
            <a:xfrm>
              <a:off x="4308906" y="476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3</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sp>
          <p:nvSpPr>
            <p:cNvPr id="43" name="原创设计师QQ69613753    _13"/>
            <p:cNvSpPr/>
            <p:nvPr/>
          </p:nvSpPr>
          <p:spPr>
            <a:xfrm>
              <a:off x="6530544" y="47666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altLang="zh-CN" sz="3600" b="1" dirty="0">
                  <a:solidFill>
                    <a:srgbClr val="6AE7FF"/>
                  </a:solidFill>
                  <a:latin typeface="Calibri" panose="020F0502020204030204" charset="0"/>
                  <a:ea typeface="微软雅黑 Light" panose="020B0502040204020203" pitchFamily="34" charset="-122"/>
                  <a:cs typeface="Calibri" panose="020F0502020204030204" charset="0"/>
                </a:rPr>
                <a:t>4</a:t>
              </a:r>
              <a:endParaRPr lang="zh-CN" altLang="en-US" sz="3600" b="1" dirty="0">
                <a:solidFill>
                  <a:srgbClr val="6AE7FF"/>
                </a:solidFill>
                <a:latin typeface="Calibri" panose="020F0502020204030204" charset="0"/>
                <a:ea typeface="微软雅黑 Light" panose="020B0502040204020203" pitchFamily="34" charset="-122"/>
                <a:cs typeface="Calibri" panose="020F0502020204030204" charset="0"/>
              </a:endParaRPr>
            </a:p>
          </p:txBody>
        </p:sp>
      </p:grpSp>
      <p:sp>
        <p:nvSpPr>
          <p:cNvPr id="52" name="矩形 51"/>
          <p:cNvSpPr/>
          <p:nvPr/>
        </p:nvSpPr>
        <p:spPr>
          <a:xfrm rot="18900000">
            <a:off x="4813421" y="4380477"/>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53" name="矩形 52"/>
          <p:cNvSpPr/>
          <p:nvPr/>
        </p:nvSpPr>
        <p:spPr>
          <a:xfrm rot="18900000">
            <a:off x="6478749" y="3090714"/>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54" name="矩形 53"/>
          <p:cNvSpPr/>
          <p:nvPr/>
        </p:nvSpPr>
        <p:spPr>
          <a:xfrm rot="18900000">
            <a:off x="6476927" y="4380477"/>
            <a:ext cx="557347" cy="552202"/>
          </a:xfrm>
          <a:prstGeom prst="rect">
            <a:avLst/>
          </a:prstGeom>
          <a:noFill/>
          <a:ln w="19050">
            <a:gradFill flip="none" rotWithShape="1">
              <a:gsLst>
                <a:gs pos="67000">
                  <a:srgbClr val="B6C6DD">
                    <a:alpha val="52000"/>
                  </a:srgbClr>
                </a:gs>
                <a:gs pos="0">
                  <a:schemeClr val="accent1">
                    <a:lumMod val="5000"/>
                    <a:lumOff val="95000"/>
                    <a:alpha val="43000"/>
                  </a:schemeClr>
                </a:gs>
                <a:gs pos="100000">
                  <a:srgbClr val="425C8F">
                    <a:alpha val="6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6" presetClass="entr" presetSubtype="37"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arn(outVertical)">
                                      <p:cBhvr>
                                        <p:cTn id="17" dur="500"/>
                                        <p:tgtEl>
                                          <p:spTgt spid="19"/>
                                        </p:tgtEl>
                                      </p:cBhvr>
                                    </p:animEffect>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37"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outVertical)">
                                      <p:cBhvr>
                                        <p:cTn id="23" dur="500"/>
                                        <p:tgtEl>
                                          <p:spTgt spid="21"/>
                                        </p:tgtEl>
                                      </p:cBhvr>
                                    </p:animEffect>
                                  </p:childTnLst>
                                </p:cTn>
                              </p:par>
                              <p:par>
                                <p:cTn id="24" presetID="16" presetClass="entr" presetSubtype="37"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outVertical)">
                                      <p:cBhvr>
                                        <p:cTn id="26" dur="500"/>
                                        <p:tgtEl>
                                          <p:spTgt spid="22"/>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barn(outVertical)">
                                      <p:cBhvr>
                                        <p:cTn id="29" dur="500"/>
                                        <p:tgtEl>
                                          <p:spTgt spid="5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barn(outVertical)">
                                      <p:cBhvr>
                                        <p:cTn id="32" dur="500"/>
                                        <p:tgtEl>
                                          <p:spTgt spid="53"/>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arn(outVertical)">
                                      <p:cBhvr>
                                        <p:cTn id="3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19" grpId="0"/>
      <p:bldP spid="20" grpId="0"/>
      <p:bldP spid="21" grpId="0" animBg="1"/>
      <p:bldP spid="52" grpId="0" animBg="1"/>
      <p:bldP spid="53" grpId="0" animBg="1"/>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19" name="任意多边形: 形状 18"/>
          <p:cNvSpPr/>
          <p:nvPr/>
        </p:nvSpPr>
        <p:spPr>
          <a:xfrm>
            <a:off x="5067504" y="1231406"/>
            <a:ext cx="1958009" cy="1768389"/>
          </a:xfrm>
          <a:custGeom>
            <a:avLst/>
            <a:gdLst>
              <a:gd name="connsiteX0" fmla="*/ 535534 w 2610678"/>
              <a:gd name="connsiteY0" fmla="*/ 0 h 2357852"/>
              <a:gd name="connsiteX1" fmla="*/ 2075144 w 2610678"/>
              <a:gd name="connsiteY1" fmla="*/ 0 h 2357852"/>
              <a:gd name="connsiteX2" fmla="*/ 2135656 w 2610678"/>
              <a:gd name="connsiteY2" fmla="*/ 45250 h 2357852"/>
              <a:gd name="connsiteX3" fmla="*/ 2610678 w 2610678"/>
              <a:gd name="connsiteY3" fmla="*/ 1052513 h 2357852"/>
              <a:gd name="connsiteX4" fmla="*/ 1305339 w 2610678"/>
              <a:gd name="connsiteY4" fmla="*/ 2357852 h 2357852"/>
              <a:gd name="connsiteX5" fmla="*/ 0 w 2610678"/>
              <a:gd name="connsiteY5" fmla="*/ 1052513 h 2357852"/>
              <a:gd name="connsiteX6" fmla="*/ 475022 w 2610678"/>
              <a:gd name="connsiteY6" fmla="*/ 45250 h 235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0678" h="2357852">
                <a:moveTo>
                  <a:pt x="535534" y="0"/>
                </a:moveTo>
                <a:lnTo>
                  <a:pt x="2075144" y="0"/>
                </a:lnTo>
                <a:lnTo>
                  <a:pt x="2135656" y="45250"/>
                </a:lnTo>
                <a:cubicBezTo>
                  <a:pt x="2425764" y="284668"/>
                  <a:pt x="2610678" y="646996"/>
                  <a:pt x="2610678" y="1052513"/>
                </a:cubicBezTo>
                <a:cubicBezTo>
                  <a:pt x="2610678" y="1773432"/>
                  <a:pt x="2026258" y="2357852"/>
                  <a:pt x="1305339" y="2357852"/>
                </a:cubicBezTo>
                <a:cubicBezTo>
                  <a:pt x="584420" y="2357852"/>
                  <a:pt x="0" y="1773432"/>
                  <a:pt x="0" y="1052513"/>
                </a:cubicBezTo>
                <a:cubicBezTo>
                  <a:pt x="0" y="646996"/>
                  <a:pt x="184914" y="284668"/>
                  <a:pt x="475022" y="45250"/>
                </a:cubicBezTo>
                <a:close/>
              </a:path>
            </a:pathLst>
          </a:custGeom>
          <a:noFill/>
          <a:ln w="3175">
            <a:gradFill>
              <a:gsLst>
                <a:gs pos="0">
                  <a:schemeClr val="bg1">
                    <a:alpha val="15000"/>
                  </a:schemeClr>
                </a:gs>
                <a:gs pos="50000">
                  <a:schemeClr val="bg1">
                    <a:alpha val="2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20" name="任意多边形: 形状 19"/>
          <p:cNvSpPr/>
          <p:nvPr/>
        </p:nvSpPr>
        <p:spPr>
          <a:xfrm>
            <a:off x="3903046" y="1217119"/>
            <a:ext cx="4286924" cy="2591629"/>
          </a:xfrm>
          <a:custGeom>
            <a:avLst/>
            <a:gdLst>
              <a:gd name="connsiteX0" fmla="*/ 63612 w 5715898"/>
              <a:gd name="connsiteY0" fmla="*/ 0 h 3455505"/>
              <a:gd name="connsiteX1" fmla="*/ 5652286 w 5715898"/>
              <a:gd name="connsiteY1" fmla="*/ 0 h 3455505"/>
              <a:gd name="connsiteX2" fmla="*/ 5657835 w 5715898"/>
              <a:gd name="connsiteY2" fmla="*/ 21580 h 3455505"/>
              <a:gd name="connsiteX3" fmla="*/ 5715898 w 5715898"/>
              <a:gd name="connsiteY3" fmla="*/ 597556 h 3455505"/>
              <a:gd name="connsiteX4" fmla="*/ 2857949 w 5715898"/>
              <a:gd name="connsiteY4" fmla="*/ 3455505 h 3455505"/>
              <a:gd name="connsiteX5" fmla="*/ 0 w 5715898"/>
              <a:gd name="connsiteY5" fmla="*/ 597556 h 3455505"/>
              <a:gd name="connsiteX6" fmla="*/ 58063 w 5715898"/>
              <a:gd name="connsiteY6" fmla="*/ 21580 h 345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898" h="3455505">
                <a:moveTo>
                  <a:pt x="63612" y="0"/>
                </a:moveTo>
                <a:lnTo>
                  <a:pt x="5652286" y="0"/>
                </a:lnTo>
                <a:lnTo>
                  <a:pt x="5657835" y="21580"/>
                </a:lnTo>
                <a:cubicBezTo>
                  <a:pt x="5695905" y="207625"/>
                  <a:pt x="5715898" y="400256"/>
                  <a:pt x="5715898" y="597556"/>
                </a:cubicBezTo>
                <a:cubicBezTo>
                  <a:pt x="5715898" y="2175958"/>
                  <a:pt x="4436351" y="3455505"/>
                  <a:pt x="2857949" y="3455505"/>
                </a:cubicBezTo>
                <a:cubicBezTo>
                  <a:pt x="1279547" y="3455505"/>
                  <a:pt x="0" y="2175958"/>
                  <a:pt x="0" y="597556"/>
                </a:cubicBezTo>
                <a:cubicBezTo>
                  <a:pt x="0" y="400256"/>
                  <a:pt x="19993" y="207625"/>
                  <a:pt x="58063" y="21580"/>
                </a:cubicBezTo>
                <a:close/>
              </a:path>
            </a:pathLst>
          </a:custGeom>
          <a:noFill/>
          <a:ln w="3175">
            <a:gradFill>
              <a:gsLst>
                <a:gs pos="0">
                  <a:schemeClr val="bg1">
                    <a:alpha val="15000"/>
                  </a:schemeClr>
                </a:gs>
                <a:gs pos="50000">
                  <a:schemeClr val="bg1">
                    <a:alpha val="20000"/>
                  </a:schemeClr>
                </a:gs>
                <a:gs pos="100000">
                  <a:schemeClr val="bg1">
                    <a:alpha val="4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21" name="椭圆 20"/>
          <p:cNvSpPr/>
          <p:nvPr/>
        </p:nvSpPr>
        <p:spPr>
          <a:xfrm>
            <a:off x="5783976" y="2040669"/>
            <a:ext cx="525065" cy="525065"/>
          </a:xfrm>
          <a:prstGeom prst="ellipse">
            <a:avLst/>
          </a:prstGeom>
          <a:solidFill>
            <a:srgbClr val="6AE7FF"/>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22" name="直接连接符 21"/>
          <p:cNvCxnSpPr/>
          <p:nvPr/>
        </p:nvCxnSpPr>
        <p:spPr>
          <a:xfrm flipV="1">
            <a:off x="6271796" y="4829372"/>
            <a:ext cx="0" cy="1595231"/>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p:nvCxnSpPr>
        <p:spPr>
          <a:xfrm flipV="1">
            <a:off x="5821222" y="4483209"/>
            <a:ext cx="0" cy="1972919"/>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7" name="直接连接符 36"/>
          <p:cNvCxnSpPr/>
          <p:nvPr/>
        </p:nvCxnSpPr>
        <p:spPr>
          <a:xfrm flipV="1">
            <a:off x="6497083" y="5121800"/>
            <a:ext cx="0" cy="1595231"/>
          </a:xfrm>
          <a:prstGeom prst="line">
            <a:avLst/>
          </a:prstGeom>
          <a:noFill/>
          <a:ln w="3175">
            <a:gradFill>
              <a:gsLst>
                <a:gs pos="0">
                  <a:schemeClr val="bg1">
                    <a:alpha val="0"/>
                  </a:schemeClr>
                </a:gs>
                <a:gs pos="100000">
                  <a:schemeClr val="bg1"/>
                </a:gs>
              </a:gsLst>
              <a:lin ang="5400000" scaled="1"/>
            </a:gradFill>
            <a:tailEnd type="oval"/>
          </a:ln>
        </p:spPr>
        <p:style>
          <a:lnRef idx="2">
            <a:schemeClr val="accent1">
              <a:shade val="50000"/>
            </a:schemeClr>
          </a:lnRef>
          <a:fillRef idx="1">
            <a:schemeClr val="accent1"/>
          </a:fillRef>
          <a:effectRef idx="0">
            <a:schemeClr val="accent1"/>
          </a:effectRef>
          <a:fontRef idx="minor">
            <a:schemeClr val="lt1"/>
          </a:fontRef>
        </p:style>
      </p:cxnSp>
      <p:sp>
        <p:nvSpPr>
          <p:cNvPr id="38" name="文本框 37"/>
          <p:cNvSpPr txBox="1"/>
          <p:nvPr/>
        </p:nvSpPr>
        <p:spPr>
          <a:xfrm>
            <a:off x="2049602" y="1887076"/>
            <a:ext cx="3142621" cy="468398"/>
          </a:xfrm>
          <a:prstGeom prst="rect">
            <a:avLst/>
          </a:prstGeom>
          <a:noFill/>
        </p:spPr>
        <p:txBody>
          <a:bodyPr wrap="square" rtlCol="0">
            <a:spAutoFit/>
          </a:bodyPr>
          <a:lstStyle/>
          <a:p>
            <a:pPr defTabSz="685800">
              <a:lnSpc>
                <a:spcPct val="130000"/>
              </a:lnSpc>
            </a:pPr>
            <a:r>
              <a:rPr lang="en-US" altLang="zh-CN" sz="2100" b="1" dirty="0">
                <a:solidFill>
                  <a:srgbClr val="6AE7FF"/>
                </a:solidFill>
                <a:latin typeface="Segoe UI" panose="020B0502040204020203" pitchFamily="34" charset="0"/>
                <a:ea typeface="等线" panose="02010600030101010101" pitchFamily="2" charset="-122"/>
                <a:cs typeface="Segoe UI" panose="020B0502040204020203" pitchFamily="34" charset="0"/>
              </a:rPr>
              <a:t>PROJECT  SOURCE</a:t>
            </a:r>
            <a:endParaRPr lang="zh-CN" altLang="en-US" sz="2100" b="1" dirty="0">
              <a:solidFill>
                <a:srgbClr val="6AE7FF"/>
              </a:solidFill>
              <a:latin typeface="Segoe UI" panose="020B0502040204020203" pitchFamily="34" charset="0"/>
              <a:ea typeface="等线" panose="02010600030101010101" pitchFamily="2" charset="-122"/>
              <a:cs typeface="Segoe UI" panose="020B0502040204020203" pitchFamily="34" charset="0"/>
            </a:endParaRPr>
          </a:p>
        </p:txBody>
      </p:sp>
      <p:sp>
        <p:nvSpPr>
          <p:cNvPr id="39" name="等腰三角形 9"/>
          <p:cNvSpPr/>
          <p:nvPr/>
        </p:nvSpPr>
        <p:spPr>
          <a:xfrm>
            <a:off x="5987082" y="2777847"/>
            <a:ext cx="126102" cy="3888000"/>
          </a:xfrm>
          <a:custGeom>
            <a:avLst/>
            <a:gdLst>
              <a:gd name="connsiteX0" fmla="*/ 0 w 432921"/>
              <a:gd name="connsiteY0" fmla="*/ 4822606 h 4822606"/>
              <a:gd name="connsiteX1" fmla="*/ 216461 w 432921"/>
              <a:gd name="connsiteY1" fmla="*/ 0 h 4822606"/>
              <a:gd name="connsiteX2" fmla="*/ 432921 w 432921"/>
              <a:gd name="connsiteY2" fmla="*/ 4822606 h 4822606"/>
              <a:gd name="connsiteX3" fmla="*/ 0 w 432921"/>
              <a:gd name="connsiteY3" fmla="*/ 4822606 h 4822606"/>
              <a:gd name="connsiteX0-1" fmla="*/ 0 w 432921"/>
              <a:gd name="connsiteY0-2" fmla="*/ 4822606 h 4822606"/>
              <a:gd name="connsiteX1-3" fmla="*/ 216461 w 432921"/>
              <a:gd name="connsiteY1-4" fmla="*/ 0 h 4822606"/>
              <a:gd name="connsiteX2-5" fmla="*/ 306034 w 432921"/>
              <a:gd name="connsiteY2-6" fmla="*/ 2669956 h 4822606"/>
              <a:gd name="connsiteX3-7" fmla="*/ 432921 w 432921"/>
              <a:gd name="connsiteY3-8" fmla="*/ 4822606 h 4822606"/>
              <a:gd name="connsiteX4" fmla="*/ 0 w 432921"/>
              <a:gd name="connsiteY4" fmla="*/ 4822606 h 4822606"/>
              <a:gd name="connsiteX0-9" fmla="*/ 0 w 432921"/>
              <a:gd name="connsiteY0-10" fmla="*/ 4822606 h 4822606"/>
              <a:gd name="connsiteX1-11" fmla="*/ 144109 w 432921"/>
              <a:gd name="connsiteY1-12" fmla="*/ 2679481 h 4822606"/>
              <a:gd name="connsiteX2-13" fmla="*/ 216461 w 432921"/>
              <a:gd name="connsiteY2-14" fmla="*/ 0 h 4822606"/>
              <a:gd name="connsiteX3-15" fmla="*/ 306034 w 432921"/>
              <a:gd name="connsiteY3-16" fmla="*/ 2669956 h 4822606"/>
              <a:gd name="connsiteX4-17" fmla="*/ 432921 w 432921"/>
              <a:gd name="connsiteY4-18" fmla="*/ 4822606 h 4822606"/>
              <a:gd name="connsiteX5" fmla="*/ 0 w 432921"/>
              <a:gd name="connsiteY5" fmla="*/ 4822606 h 4822606"/>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 y="connsiteY5"/>
              </a:cxn>
            </a:cxnLst>
            <a:rect l="l" t="t" r="r" b="b"/>
            <a:pathLst>
              <a:path w="432921" h="4822606">
                <a:moveTo>
                  <a:pt x="0" y="4822606"/>
                </a:moveTo>
                <a:cubicBezTo>
                  <a:pt x="38511" y="4108231"/>
                  <a:pt x="105598" y="3393856"/>
                  <a:pt x="144109" y="2679481"/>
                </a:cubicBezTo>
                <a:lnTo>
                  <a:pt x="216461" y="0"/>
                </a:lnTo>
                <a:cubicBezTo>
                  <a:pt x="259019" y="893160"/>
                  <a:pt x="263476" y="1776796"/>
                  <a:pt x="306034" y="2669956"/>
                </a:cubicBezTo>
                <a:lnTo>
                  <a:pt x="432921" y="4822606"/>
                </a:lnTo>
                <a:lnTo>
                  <a:pt x="0" y="4822606"/>
                </a:lnTo>
                <a:close/>
              </a:path>
            </a:pathLst>
          </a:custGeom>
          <a:gradFill flip="none" rotWithShape="1">
            <a:gsLst>
              <a:gs pos="0">
                <a:schemeClr val="bg1">
                  <a:alpha val="50000"/>
                </a:schemeClr>
              </a:gs>
              <a:gs pos="96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40" name="Freeform 5"/>
          <p:cNvSpPr>
            <a:spLocks noEditPoints="1"/>
          </p:cNvSpPr>
          <p:nvPr/>
        </p:nvSpPr>
        <p:spPr bwMode="auto">
          <a:xfrm rot="19035940">
            <a:off x="5972976" y="2751145"/>
            <a:ext cx="136607" cy="142749"/>
          </a:xfrm>
          <a:custGeom>
            <a:avLst/>
            <a:gdLst>
              <a:gd name="T0" fmla="*/ 513 w 1711"/>
              <a:gd name="T1" fmla="*/ 752 h 1785"/>
              <a:gd name="T2" fmla="*/ 221 w 1711"/>
              <a:gd name="T3" fmla="*/ 833 h 1785"/>
              <a:gd name="T4" fmla="*/ 212 w 1711"/>
              <a:gd name="T5" fmla="*/ 839 h 1785"/>
              <a:gd name="T6" fmla="*/ 4 w 1711"/>
              <a:gd name="T7" fmla="*/ 1089 h 1785"/>
              <a:gd name="T8" fmla="*/ 0 w 1711"/>
              <a:gd name="T9" fmla="*/ 1100 h 1785"/>
              <a:gd name="T10" fmla="*/ 1 w 1711"/>
              <a:gd name="T11" fmla="*/ 1105 h 1785"/>
              <a:gd name="T12" fmla="*/ 13 w 1711"/>
              <a:gd name="T13" fmla="*/ 1117 h 1785"/>
              <a:gd name="T14" fmla="*/ 308 w 1711"/>
              <a:gd name="T15" fmla="*/ 1203 h 1785"/>
              <a:gd name="T16" fmla="*/ 351 w 1711"/>
              <a:gd name="T17" fmla="*/ 1366 h 1785"/>
              <a:gd name="T18" fmla="*/ 257 w 1711"/>
              <a:gd name="T19" fmla="*/ 1479 h 1785"/>
              <a:gd name="T20" fmla="*/ 259 w 1711"/>
              <a:gd name="T21" fmla="*/ 1504 h 1785"/>
              <a:gd name="T22" fmla="*/ 348 w 1711"/>
              <a:gd name="T23" fmla="*/ 1588 h 1785"/>
              <a:gd name="T24" fmla="*/ 360 w 1711"/>
              <a:gd name="T25" fmla="*/ 1593 h 1785"/>
              <a:gd name="T26" fmla="*/ 373 w 1711"/>
              <a:gd name="T27" fmla="*/ 1587 h 1785"/>
              <a:gd name="T28" fmla="*/ 476 w 1711"/>
              <a:gd name="T29" fmla="*/ 1475 h 1785"/>
              <a:gd name="T30" fmla="*/ 667 w 1711"/>
              <a:gd name="T31" fmla="*/ 1483 h 1785"/>
              <a:gd name="T32" fmla="*/ 773 w 1711"/>
              <a:gd name="T33" fmla="*/ 1772 h 1785"/>
              <a:gd name="T34" fmla="*/ 785 w 1711"/>
              <a:gd name="T35" fmla="*/ 1783 h 1785"/>
              <a:gd name="T36" fmla="*/ 801 w 1711"/>
              <a:gd name="T37" fmla="*/ 1779 h 1785"/>
              <a:gd name="T38" fmla="*/ 1037 w 1711"/>
              <a:gd name="T39" fmla="*/ 1555 h 1785"/>
              <a:gd name="T40" fmla="*/ 1042 w 1711"/>
              <a:gd name="T41" fmla="*/ 1545 h 1785"/>
              <a:gd name="T42" fmla="*/ 1095 w 1711"/>
              <a:gd name="T43" fmla="*/ 1250 h 1785"/>
              <a:gd name="T44" fmla="*/ 1288 w 1711"/>
              <a:gd name="T45" fmla="*/ 1058 h 1785"/>
              <a:gd name="T46" fmla="*/ 1711 w 1711"/>
              <a:gd name="T47" fmla="*/ 165 h 1785"/>
              <a:gd name="T48" fmla="*/ 1705 w 1711"/>
              <a:gd name="T49" fmla="*/ 84 h 1785"/>
              <a:gd name="T50" fmla="*/ 1690 w 1711"/>
              <a:gd name="T51" fmla="*/ 70 h 1785"/>
              <a:gd name="T52" fmla="*/ 667 w 1711"/>
              <a:gd name="T53" fmla="*/ 568 h 1785"/>
              <a:gd name="T54" fmla="*/ 513 w 1711"/>
              <a:gd name="T55" fmla="*/ 752 h 1785"/>
              <a:gd name="T56" fmla="*/ 831 w 1711"/>
              <a:gd name="T57" fmla="*/ 779 h 1785"/>
              <a:gd name="T58" fmla="*/ 1010 w 1711"/>
              <a:gd name="T59" fmla="*/ 600 h 1785"/>
              <a:gd name="T60" fmla="*/ 1189 w 1711"/>
              <a:gd name="T61" fmla="*/ 779 h 1785"/>
              <a:gd name="T62" fmla="*/ 1010 w 1711"/>
              <a:gd name="T63" fmla="*/ 958 h 1785"/>
              <a:gd name="T64" fmla="*/ 831 w 1711"/>
              <a:gd name="T65" fmla="*/ 779 h 1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11" h="1785">
                <a:moveTo>
                  <a:pt x="513" y="752"/>
                </a:moveTo>
                <a:cubicBezTo>
                  <a:pt x="221" y="833"/>
                  <a:pt x="221" y="833"/>
                  <a:pt x="221" y="833"/>
                </a:cubicBezTo>
                <a:cubicBezTo>
                  <a:pt x="217" y="834"/>
                  <a:pt x="214" y="836"/>
                  <a:pt x="212" y="839"/>
                </a:cubicBezTo>
                <a:cubicBezTo>
                  <a:pt x="4" y="1089"/>
                  <a:pt x="4" y="1089"/>
                  <a:pt x="4" y="1089"/>
                </a:cubicBezTo>
                <a:cubicBezTo>
                  <a:pt x="2" y="1092"/>
                  <a:pt x="0" y="1096"/>
                  <a:pt x="0" y="1100"/>
                </a:cubicBezTo>
                <a:cubicBezTo>
                  <a:pt x="0" y="1102"/>
                  <a:pt x="0" y="1103"/>
                  <a:pt x="1" y="1105"/>
                </a:cubicBezTo>
                <a:cubicBezTo>
                  <a:pt x="3" y="1111"/>
                  <a:pt x="7" y="1115"/>
                  <a:pt x="13" y="1117"/>
                </a:cubicBezTo>
                <a:cubicBezTo>
                  <a:pt x="308" y="1203"/>
                  <a:pt x="308" y="1203"/>
                  <a:pt x="308" y="1203"/>
                </a:cubicBezTo>
                <a:cubicBezTo>
                  <a:pt x="305" y="1265"/>
                  <a:pt x="319" y="1320"/>
                  <a:pt x="351" y="1366"/>
                </a:cubicBezTo>
                <a:cubicBezTo>
                  <a:pt x="257" y="1479"/>
                  <a:pt x="257" y="1479"/>
                  <a:pt x="257" y="1479"/>
                </a:cubicBezTo>
                <a:cubicBezTo>
                  <a:pt x="251" y="1487"/>
                  <a:pt x="252" y="1497"/>
                  <a:pt x="259" y="1504"/>
                </a:cubicBezTo>
                <a:cubicBezTo>
                  <a:pt x="348" y="1588"/>
                  <a:pt x="348" y="1588"/>
                  <a:pt x="348" y="1588"/>
                </a:cubicBezTo>
                <a:cubicBezTo>
                  <a:pt x="351" y="1591"/>
                  <a:pt x="356" y="1593"/>
                  <a:pt x="360" y="1593"/>
                </a:cubicBezTo>
                <a:cubicBezTo>
                  <a:pt x="365" y="1593"/>
                  <a:pt x="370" y="1591"/>
                  <a:pt x="373" y="1587"/>
                </a:cubicBezTo>
                <a:cubicBezTo>
                  <a:pt x="476" y="1475"/>
                  <a:pt x="476" y="1475"/>
                  <a:pt x="476" y="1475"/>
                </a:cubicBezTo>
                <a:cubicBezTo>
                  <a:pt x="502" y="1484"/>
                  <a:pt x="568" y="1501"/>
                  <a:pt x="667" y="1483"/>
                </a:cubicBezTo>
                <a:cubicBezTo>
                  <a:pt x="773" y="1772"/>
                  <a:pt x="773" y="1772"/>
                  <a:pt x="773" y="1772"/>
                </a:cubicBezTo>
                <a:cubicBezTo>
                  <a:pt x="775" y="1778"/>
                  <a:pt x="779" y="1782"/>
                  <a:pt x="785" y="1783"/>
                </a:cubicBezTo>
                <a:cubicBezTo>
                  <a:pt x="791" y="1785"/>
                  <a:pt x="797" y="1783"/>
                  <a:pt x="801" y="1779"/>
                </a:cubicBezTo>
                <a:cubicBezTo>
                  <a:pt x="1037" y="1555"/>
                  <a:pt x="1037" y="1555"/>
                  <a:pt x="1037" y="1555"/>
                </a:cubicBezTo>
                <a:cubicBezTo>
                  <a:pt x="1039" y="1553"/>
                  <a:pt x="1041" y="1549"/>
                  <a:pt x="1042" y="1545"/>
                </a:cubicBezTo>
                <a:cubicBezTo>
                  <a:pt x="1095" y="1250"/>
                  <a:pt x="1095" y="1250"/>
                  <a:pt x="1095" y="1250"/>
                </a:cubicBezTo>
                <a:cubicBezTo>
                  <a:pt x="1159" y="1195"/>
                  <a:pt x="1224" y="1130"/>
                  <a:pt x="1288" y="1058"/>
                </a:cubicBezTo>
                <a:cubicBezTo>
                  <a:pt x="1656" y="644"/>
                  <a:pt x="1711" y="321"/>
                  <a:pt x="1711" y="165"/>
                </a:cubicBezTo>
                <a:cubicBezTo>
                  <a:pt x="1711" y="113"/>
                  <a:pt x="1705" y="85"/>
                  <a:pt x="1705" y="84"/>
                </a:cubicBezTo>
                <a:cubicBezTo>
                  <a:pt x="1703" y="77"/>
                  <a:pt x="1698" y="71"/>
                  <a:pt x="1690" y="70"/>
                </a:cubicBezTo>
                <a:cubicBezTo>
                  <a:pt x="1672" y="67"/>
                  <a:pt x="1235" y="0"/>
                  <a:pt x="667" y="568"/>
                </a:cubicBezTo>
                <a:cubicBezTo>
                  <a:pt x="666" y="569"/>
                  <a:pt x="592" y="645"/>
                  <a:pt x="513" y="752"/>
                </a:cubicBezTo>
                <a:close/>
                <a:moveTo>
                  <a:pt x="831" y="779"/>
                </a:moveTo>
                <a:cubicBezTo>
                  <a:pt x="831" y="680"/>
                  <a:pt x="911" y="600"/>
                  <a:pt x="1010" y="600"/>
                </a:cubicBezTo>
                <a:cubicBezTo>
                  <a:pt x="1109" y="600"/>
                  <a:pt x="1189" y="680"/>
                  <a:pt x="1189" y="779"/>
                </a:cubicBezTo>
                <a:cubicBezTo>
                  <a:pt x="1189" y="878"/>
                  <a:pt x="1109" y="958"/>
                  <a:pt x="1010" y="958"/>
                </a:cubicBezTo>
                <a:cubicBezTo>
                  <a:pt x="911" y="958"/>
                  <a:pt x="831" y="878"/>
                  <a:pt x="831" y="779"/>
                </a:cubicBezTo>
                <a:close/>
              </a:path>
            </a:pathLst>
          </a:custGeom>
          <a:solidFill>
            <a:schemeClr val="bg1"/>
          </a:solidFill>
          <a:ln>
            <a:noFill/>
          </a:ln>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a:ea typeface="等线" panose="02010600030101010101" pitchFamily="2" charset="-122"/>
            </a:endParaRPr>
          </a:p>
        </p:txBody>
      </p:sp>
      <p:sp>
        <p:nvSpPr>
          <p:cNvPr id="41" name="椭圆 40"/>
          <p:cNvSpPr/>
          <p:nvPr/>
        </p:nvSpPr>
        <p:spPr>
          <a:xfrm>
            <a:off x="5914747" y="2713020"/>
            <a:ext cx="263294" cy="661977"/>
          </a:xfrm>
          <a:prstGeom prst="ellipse">
            <a:avLst/>
          </a:prstGeom>
          <a:gradFill>
            <a:gsLst>
              <a:gs pos="0">
                <a:schemeClr val="bg1">
                  <a:alpha val="44000"/>
                </a:schemeClr>
              </a:gs>
              <a:gs pos="7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42" name="椭圆 10"/>
          <p:cNvSpPr/>
          <p:nvPr/>
        </p:nvSpPr>
        <p:spPr>
          <a:xfrm>
            <a:off x="5839682" y="2699896"/>
            <a:ext cx="412566" cy="375858"/>
          </a:xfrm>
          <a:custGeom>
            <a:avLst/>
            <a:gdLst>
              <a:gd name="connsiteX0" fmla="*/ 0 w 597807"/>
              <a:gd name="connsiteY0" fmla="*/ 725714 h 1451428"/>
              <a:gd name="connsiteX1" fmla="*/ 298904 w 597807"/>
              <a:gd name="connsiteY1" fmla="*/ 0 h 1451428"/>
              <a:gd name="connsiteX2" fmla="*/ 597808 w 597807"/>
              <a:gd name="connsiteY2" fmla="*/ 725714 h 1451428"/>
              <a:gd name="connsiteX3" fmla="*/ 298904 w 597807"/>
              <a:gd name="connsiteY3" fmla="*/ 1451428 h 1451428"/>
              <a:gd name="connsiteX4" fmla="*/ 0 w 597807"/>
              <a:gd name="connsiteY4" fmla="*/ 725714 h 1451428"/>
              <a:gd name="connsiteX0-1" fmla="*/ 298904 w 597808"/>
              <a:gd name="connsiteY0-2" fmla="*/ 1451428 h 1542868"/>
              <a:gd name="connsiteX1-3" fmla="*/ 0 w 597808"/>
              <a:gd name="connsiteY1-4" fmla="*/ 725714 h 1542868"/>
              <a:gd name="connsiteX2-5" fmla="*/ 298904 w 597808"/>
              <a:gd name="connsiteY2-6" fmla="*/ 0 h 1542868"/>
              <a:gd name="connsiteX3-7" fmla="*/ 597808 w 597808"/>
              <a:gd name="connsiteY3-8" fmla="*/ 725714 h 1542868"/>
              <a:gd name="connsiteX4-9" fmla="*/ 390344 w 597808"/>
              <a:gd name="connsiteY4-10" fmla="*/ 1542868 h 1542868"/>
              <a:gd name="connsiteX0-11" fmla="*/ 298904 w 597808"/>
              <a:gd name="connsiteY0-12" fmla="*/ 1451428 h 1451428"/>
              <a:gd name="connsiteX1-13" fmla="*/ 0 w 597808"/>
              <a:gd name="connsiteY1-14" fmla="*/ 725714 h 1451428"/>
              <a:gd name="connsiteX2-15" fmla="*/ 298904 w 597808"/>
              <a:gd name="connsiteY2-16" fmla="*/ 0 h 1451428"/>
              <a:gd name="connsiteX3-17" fmla="*/ 597808 w 597808"/>
              <a:gd name="connsiteY3-18" fmla="*/ 725714 h 1451428"/>
              <a:gd name="connsiteX0-19" fmla="*/ 0 w 597808"/>
              <a:gd name="connsiteY0-20" fmla="*/ 725714 h 725714"/>
              <a:gd name="connsiteX1-21" fmla="*/ 298904 w 597808"/>
              <a:gd name="connsiteY1-22" fmla="*/ 0 h 725714"/>
              <a:gd name="connsiteX2-23" fmla="*/ 597808 w 597808"/>
              <a:gd name="connsiteY2-24" fmla="*/ 725714 h 725714"/>
            </a:gdLst>
            <a:ahLst/>
            <a:cxnLst>
              <a:cxn ang="0">
                <a:pos x="connsiteX0-1" y="connsiteY0-2"/>
              </a:cxn>
              <a:cxn ang="0">
                <a:pos x="connsiteX1-3" y="connsiteY1-4"/>
              </a:cxn>
              <a:cxn ang="0">
                <a:pos x="connsiteX2-5" y="connsiteY2-6"/>
              </a:cxn>
            </a:cxnLst>
            <a:rect l="l" t="t" r="r" b="b"/>
            <a:pathLst>
              <a:path w="597808" h="725714">
                <a:moveTo>
                  <a:pt x="0" y="725714"/>
                </a:moveTo>
                <a:cubicBezTo>
                  <a:pt x="0" y="324913"/>
                  <a:pt x="133824" y="0"/>
                  <a:pt x="298904" y="0"/>
                </a:cubicBezTo>
                <a:cubicBezTo>
                  <a:pt x="463984" y="0"/>
                  <a:pt x="597808" y="324913"/>
                  <a:pt x="597808" y="725714"/>
                </a:cubicBezTo>
              </a:path>
            </a:pathLst>
          </a:custGeom>
          <a:gradFill>
            <a:gsLst>
              <a:gs pos="0">
                <a:srgbClr val="EAD87F">
                  <a:alpha val="30000"/>
                </a:srgb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43" name="文本框 42"/>
          <p:cNvSpPr txBox="1"/>
          <p:nvPr/>
        </p:nvSpPr>
        <p:spPr>
          <a:xfrm>
            <a:off x="2069008" y="3878274"/>
            <a:ext cx="1860187" cy="300082"/>
          </a:xfrm>
          <a:prstGeom prst="rect">
            <a:avLst/>
          </a:prstGeom>
          <a:noFill/>
        </p:spPr>
        <p:txBody>
          <a:bodyPr wrap="square" rtlCol="0">
            <a:spAutoFit/>
          </a:bodyPr>
          <a:lstStyle/>
          <a:p>
            <a:pP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44" name="椭圆 43"/>
          <p:cNvSpPr/>
          <p:nvPr/>
        </p:nvSpPr>
        <p:spPr>
          <a:xfrm>
            <a:off x="2105137" y="4183045"/>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45" name="直接连接符 44"/>
          <p:cNvCxnSpPr>
            <a:stCxn id="44" idx="6"/>
          </p:cNvCxnSpPr>
          <p:nvPr/>
        </p:nvCxnSpPr>
        <p:spPr>
          <a:xfrm>
            <a:off x="2186137" y="4223545"/>
            <a:ext cx="2348277"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849080" y="4487299"/>
            <a:ext cx="70464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5553721" y="4446799"/>
            <a:ext cx="81000" cy="81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48" name="直接连接符 47"/>
          <p:cNvCxnSpPr/>
          <p:nvPr/>
        </p:nvCxnSpPr>
        <p:spPr>
          <a:xfrm>
            <a:off x="4534414" y="4223546"/>
            <a:ext cx="314666" cy="263753"/>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063408" y="4304545"/>
            <a:ext cx="2513388" cy="433580"/>
          </a:xfrm>
          <a:prstGeom prst="rect">
            <a:avLst/>
          </a:prstGeom>
        </p:spPr>
        <p:txBody>
          <a:bodyPr wrap="square">
            <a:spAutoFit/>
          </a:bodyPr>
          <a:lstStyle/>
          <a:p>
            <a:pPr defTabSz="685800">
              <a:lnSpc>
                <a:spcPct val="130000"/>
              </a:lnSpc>
            </a:pP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pitchFamily="2"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pitchFamily="2" charset="-122"/>
              <a:cs typeface="Segoe UI" panose="020B0502040204020203" pitchFamily="34" charset="0"/>
            </a:endParaRPr>
          </a:p>
        </p:txBody>
      </p:sp>
      <p:sp>
        <p:nvSpPr>
          <p:cNvPr id="50" name="椭圆 49"/>
          <p:cNvSpPr/>
          <p:nvPr/>
        </p:nvSpPr>
        <p:spPr>
          <a:xfrm flipH="1">
            <a:off x="9909376" y="3642071"/>
            <a:ext cx="81000" cy="81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51" name="直接连接符 50"/>
          <p:cNvCxnSpPr>
            <a:stCxn id="50" idx="6"/>
          </p:cNvCxnSpPr>
          <p:nvPr/>
        </p:nvCxnSpPr>
        <p:spPr>
          <a:xfrm flipH="1">
            <a:off x="7568242" y="3682571"/>
            <a:ext cx="2341134"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a:off x="6548935" y="3946324"/>
            <a:ext cx="70464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flipH="1">
            <a:off x="6467935" y="3905824"/>
            <a:ext cx="81000" cy="81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54" name="直接连接符 53"/>
          <p:cNvCxnSpPr/>
          <p:nvPr/>
        </p:nvCxnSpPr>
        <p:spPr>
          <a:xfrm flipH="1">
            <a:off x="7253577" y="3682572"/>
            <a:ext cx="314666" cy="263753"/>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6732063" y="4684753"/>
            <a:ext cx="3256527" cy="344753"/>
            <a:chOff x="7010073" y="4413643"/>
            <a:chExt cx="4342036" cy="459671"/>
          </a:xfrm>
        </p:grpSpPr>
        <p:sp>
          <p:nvSpPr>
            <p:cNvPr id="56" name="椭圆 55"/>
            <p:cNvSpPr/>
            <p:nvPr/>
          </p:nvSpPr>
          <p:spPr>
            <a:xfrm flipH="1">
              <a:off x="11244109" y="441364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57" name="直接连接符 56"/>
            <p:cNvCxnSpPr>
              <a:stCxn id="56" idx="6"/>
            </p:cNvCxnSpPr>
            <p:nvPr/>
          </p:nvCxnSpPr>
          <p:spPr>
            <a:xfrm flipH="1">
              <a:off x="8468139" y="4467643"/>
              <a:ext cx="2775970"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7109063" y="4819314"/>
              <a:ext cx="939522" cy="0"/>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flipH="1">
              <a:off x="7010073" y="4765314"/>
              <a:ext cx="108000" cy="108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cxnSp>
          <p:nvCxnSpPr>
            <p:cNvPr id="60" name="直接连接符 59"/>
            <p:cNvCxnSpPr/>
            <p:nvPr/>
          </p:nvCxnSpPr>
          <p:spPr>
            <a:xfrm flipH="1">
              <a:off x="8048585" y="4467643"/>
              <a:ext cx="419554" cy="351671"/>
            </a:xfrm>
            <a:prstGeom prst="line">
              <a:avLst/>
            </a:prstGeom>
            <a:ln w="3175">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8177708" y="3327944"/>
            <a:ext cx="1860187" cy="300082"/>
          </a:xfrm>
          <a:prstGeom prst="rect">
            <a:avLst/>
          </a:prstGeom>
          <a:noFill/>
        </p:spPr>
        <p:txBody>
          <a:bodyPr wrap="square" rtlCol="0">
            <a:spAutoFit/>
          </a:bodyPr>
          <a:lstStyle/>
          <a:p>
            <a:pPr algn="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62" name="文本框 61"/>
          <p:cNvSpPr txBox="1"/>
          <p:nvPr/>
        </p:nvSpPr>
        <p:spPr>
          <a:xfrm>
            <a:off x="8177708" y="4380720"/>
            <a:ext cx="1860187" cy="300082"/>
          </a:xfrm>
          <a:prstGeom prst="rect">
            <a:avLst/>
          </a:prstGeom>
          <a:noFill/>
        </p:spPr>
        <p:txBody>
          <a:bodyPr wrap="square" rtlCol="0">
            <a:spAutoFit/>
          </a:bodyPr>
          <a:lstStyle/>
          <a:p>
            <a:pPr algn="r" defTabSz="685800"/>
            <a:r>
              <a:rPr lang="en-US" altLang="zh-CN" sz="1350" b="1" dirty="0">
                <a:solidFill>
                  <a:srgbClr val="6AE7FF"/>
                </a:solidFill>
                <a:latin typeface="Segoe UI" panose="020B0502040204020203"/>
                <a:ea typeface="微软雅黑" panose="020B0503020204020204" charset="-122"/>
              </a:rPr>
              <a:t>TITLE HERE</a:t>
            </a:r>
            <a:endParaRPr lang="zh-CN" altLang="en-US" sz="1350" b="1" dirty="0">
              <a:solidFill>
                <a:srgbClr val="6AE7FF"/>
              </a:solidFill>
              <a:latin typeface="Segoe UI" panose="020B0502040204020203"/>
              <a:ea typeface="微软雅黑" panose="020B0503020204020204" charset="-122"/>
            </a:endParaRPr>
          </a:p>
        </p:txBody>
      </p:sp>
      <p:sp>
        <p:nvSpPr>
          <p:cNvPr id="63" name="矩形 62"/>
          <p:cNvSpPr/>
          <p:nvPr/>
        </p:nvSpPr>
        <p:spPr>
          <a:xfrm>
            <a:off x="7525726" y="3773427"/>
            <a:ext cx="2513388" cy="433580"/>
          </a:xfrm>
          <a:prstGeom prst="rect">
            <a:avLst/>
          </a:prstGeom>
        </p:spPr>
        <p:txBody>
          <a:bodyPr wrap="square">
            <a:spAutoFit/>
          </a:bodyPr>
          <a:lstStyle/>
          <a:p>
            <a:pPr algn="r" defTabSz="685800">
              <a:lnSpc>
                <a:spcPct val="130000"/>
              </a:lnSpc>
            </a:pP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pitchFamily="2"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pitchFamily="2" charset="-122"/>
              <a:cs typeface="Segoe UI" panose="020B0502040204020203" pitchFamily="34" charset="0"/>
            </a:endParaRPr>
          </a:p>
        </p:txBody>
      </p:sp>
      <p:sp>
        <p:nvSpPr>
          <p:cNvPr id="64" name="矩形 63"/>
          <p:cNvSpPr/>
          <p:nvPr/>
        </p:nvSpPr>
        <p:spPr>
          <a:xfrm>
            <a:off x="7525726" y="4815848"/>
            <a:ext cx="2513388" cy="433580"/>
          </a:xfrm>
          <a:prstGeom prst="rect">
            <a:avLst/>
          </a:prstGeom>
        </p:spPr>
        <p:txBody>
          <a:bodyPr wrap="square">
            <a:spAutoFit/>
          </a:bodyPr>
          <a:lstStyle/>
          <a:p>
            <a:pPr algn="r" defTabSz="685800">
              <a:lnSpc>
                <a:spcPct val="130000"/>
              </a:lnSpc>
            </a:pP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Lorem ipsum dolor sit </a:t>
            </a:r>
            <a:r>
              <a:rPr lang="en-US" altLang="zh-CN" sz="900" dirty="0" err="1">
                <a:solidFill>
                  <a:srgbClr val="6AE7FF"/>
                </a:solidFill>
                <a:latin typeface="Segoe UI" panose="020B0502040204020203" pitchFamily="34" charset="0"/>
                <a:ea typeface="等线" panose="02010600030101010101" pitchFamily="2" charset="-122"/>
                <a:cs typeface="Segoe UI" panose="020B0502040204020203" pitchFamily="34" charset="0"/>
              </a:rPr>
              <a:t>amet,sed</a:t>
            </a:r>
            <a:r>
              <a:rPr lang="en-US" altLang="zh-CN" sz="900" dirty="0">
                <a:solidFill>
                  <a:srgbClr val="6AE7FF"/>
                </a:solidFill>
                <a:latin typeface="Segoe UI" panose="020B0502040204020203" pitchFamily="34" charset="0"/>
                <a:ea typeface="等线" panose="02010600030101010101" pitchFamily="2" charset="-122"/>
                <a:cs typeface="Segoe UI" panose="020B0502040204020203" pitchFamily="34" charset="0"/>
              </a:rPr>
              <a:t> consectetur adipisicing elit, sed do eiusmod tempor</a:t>
            </a:r>
            <a:endParaRPr lang="zh-CN" altLang="en-US" sz="900" dirty="0">
              <a:solidFill>
                <a:srgbClr val="6AE7FF"/>
              </a:solidFill>
              <a:latin typeface="Segoe UI" panose="020B0502040204020203" pitchFamily="34" charset="0"/>
              <a:ea typeface="等线" panose="02010600030101010101" pitchFamily="2" charset="-122"/>
              <a:cs typeface="Segoe UI" panose="020B0502040204020203" pitchFamily="34" charset="0"/>
            </a:endParaRPr>
          </a:p>
        </p:txBody>
      </p:sp>
      <p:cxnSp>
        <p:nvCxnSpPr>
          <p:cNvPr id="65" name="直接连接符 64"/>
          <p:cNvCxnSpPr/>
          <p:nvPr/>
        </p:nvCxnSpPr>
        <p:spPr>
          <a:xfrm flipH="1">
            <a:off x="9713181" y="1585209"/>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9082726" y="1731013"/>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2373291" y="5626310"/>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1742836" y="5772114"/>
            <a:ext cx="630455" cy="293987"/>
          </a:xfrm>
          <a:prstGeom prst="line">
            <a:avLst/>
          </a:prstGeom>
          <a:ln w="3175">
            <a:gradFill flip="none" rotWithShape="1">
              <a:gsLst>
                <a:gs pos="0">
                  <a:schemeClr val="bg1">
                    <a:alpha val="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19" name="原创设计师QQ69613753    _1"/>
          <p:cNvGrpSpPr/>
          <p:nvPr/>
        </p:nvGrpSpPr>
        <p:grpSpPr>
          <a:xfrm>
            <a:off x="2241720" y="1865715"/>
            <a:ext cx="3413649" cy="3683498"/>
            <a:chOff x="1128878" y="910350"/>
            <a:chExt cx="4079272" cy="4401738"/>
          </a:xfrm>
        </p:grpSpPr>
        <p:sp>
          <p:nvSpPr>
            <p:cNvPr id="20" name="椭圆 19"/>
            <p:cNvSpPr/>
            <p:nvPr/>
          </p:nvSpPr>
          <p:spPr>
            <a:xfrm>
              <a:off x="1646537" y="1471617"/>
              <a:ext cx="3561613" cy="3561613"/>
            </a:xfrm>
            <a:prstGeom prst="ellipse">
              <a:avLst/>
            </a:prstGeom>
            <a:noFill/>
            <a:ln w="381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21" name="椭圆 20"/>
            <p:cNvSpPr/>
            <p:nvPr/>
          </p:nvSpPr>
          <p:spPr>
            <a:xfrm>
              <a:off x="1128878" y="910350"/>
              <a:ext cx="1824106" cy="1824106"/>
            </a:xfrm>
            <a:prstGeom prst="ellipse">
              <a:avLst/>
            </a:prstGeom>
            <a:solidFill>
              <a:schemeClr val="bg1">
                <a:alpha val="22000"/>
              </a:schemeClr>
            </a:solidFill>
            <a:ln>
              <a:gradFill>
                <a:gsLst>
                  <a:gs pos="0">
                    <a:schemeClr val="bg1"/>
                  </a:gs>
                  <a:gs pos="100000">
                    <a:schemeClr val="bg1">
                      <a:alpha val="0"/>
                    </a:schemeClr>
                  </a:gs>
                </a:gsLst>
                <a:lin ang="3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22" name="椭圆 21"/>
            <p:cNvSpPr/>
            <p:nvPr/>
          </p:nvSpPr>
          <p:spPr>
            <a:xfrm>
              <a:off x="3894974" y="1256027"/>
              <a:ext cx="575226" cy="575226"/>
            </a:xfrm>
            <a:prstGeom prst="ellipse">
              <a:avLst/>
            </a:prstGeom>
            <a:no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23" name="椭圆 22"/>
            <p:cNvSpPr/>
            <p:nvPr/>
          </p:nvSpPr>
          <p:spPr>
            <a:xfrm>
              <a:off x="1159786" y="2978139"/>
              <a:ext cx="1093186" cy="109318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37" name="椭圆 36"/>
            <p:cNvSpPr/>
            <p:nvPr/>
          </p:nvSpPr>
          <p:spPr>
            <a:xfrm>
              <a:off x="3867862" y="4191999"/>
              <a:ext cx="1093186" cy="1093186"/>
            </a:xfrm>
            <a:prstGeom prst="ellipse">
              <a:avLst/>
            </a:prstGeom>
            <a:gradFill>
              <a:gsLst>
                <a:gs pos="0">
                  <a:schemeClr val="bg1">
                    <a:alpha val="57000"/>
                  </a:schemeClr>
                </a:gs>
                <a:gs pos="100000">
                  <a:schemeClr val="bg1">
                    <a:alpha val="0"/>
                  </a:schemeClr>
                </a:gs>
              </a:gsLst>
              <a:lin ang="9600000" scaled="0"/>
            </a:gradFill>
            <a:ln>
              <a:gradFill>
                <a:gsLst>
                  <a:gs pos="0">
                    <a:schemeClr val="bg1"/>
                  </a:gs>
                  <a:gs pos="100000">
                    <a:schemeClr val="bg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38" name="椭圆 37"/>
            <p:cNvSpPr/>
            <p:nvPr/>
          </p:nvSpPr>
          <p:spPr>
            <a:xfrm>
              <a:off x="3451373" y="4895599"/>
              <a:ext cx="416489" cy="416489"/>
            </a:xfrm>
            <a:prstGeom prst="ellipse">
              <a:avLst/>
            </a:prstGeom>
            <a:no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sp>
          <p:nvSpPr>
            <p:cNvPr id="39" name="椭圆 38"/>
            <p:cNvSpPr/>
            <p:nvPr/>
          </p:nvSpPr>
          <p:spPr>
            <a:xfrm>
              <a:off x="4722176" y="2442897"/>
              <a:ext cx="416489" cy="416489"/>
            </a:xfrm>
            <a:prstGeom prst="ellipse">
              <a:avLst/>
            </a:prstGeom>
            <a:solidFill>
              <a:schemeClr val="bg1"/>
            </a:solidFill>
            <a:ln w="12700">
              <a:gradFill>
                <a:gsLst>
                  <a:gs pos="0">
                    <a:schemeClr val="bg1"/>
                  </a:gs>
                  <a:gs pos="100000">
                    <a:schemeClr val="bg1">
                      <a:alpha val="0"/>
                    </a:schemeClr>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zh-CN" altLang="en-US" sz="1350">
                <a:solidFill>
                  <a:srgbClr val="6AE7FF"/>
                </a:solidFill>
                <a:latin typeface="等线" panose="02010600030101010101"/>
                <a:ea typeface="等线" panose="02010600030101010101" pitchFamily="2" charset="-122"/>
              </a:endParaRPr>
            </a:p>
          </p:txBody>
        </p:sp>
        <p:grpSp>
          <p:nvGrpSpPr>
            <p:cNvPr id="40" name="Group 4"/>
            <p:cNvGrpSpPr>
              <a:grpSpLocks noChangeAspect="1"/>
            </p:cNvGrpSpPr>
            <p:nvPr/>
          </p:nvGrpSpPr>
          <p:grpSpPr bwMode="auto">
            <a:xfrm>
              <a:off x="2706688" y="2614613"/>
              <a:ext cx="1482725" cy="1343025"/>
              <a:chOff x="1753" y="2115"/>
              <a:chExt cx="934" cy="846"/>
            </a:xfrm>
          </p:grpSpPr>
          <p:sp>
            <p:nvSpPr>
              <p:cNvPr id="41" name="AutoShape 3"/>
              <p:cNvSpPr>
                <a:spLocks noChangeAspect="1" noChangeArrowheads="1" noTextEdit="1"/>
              </p:cNvSpPr>
              <p:nvPr/>
            </p:nvSpPr>
            <p:spPr bwMode="auto">
              <a:xfrm>
                <a:off x="1753" y="2115"/>
                <a:ext cx="934"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a:ea typeface="等线" panose="02010600030101010101" pitchFamily="2" charset="-122"/>
                </a:endParaRPr>
              </a:p>
            </p:txBody>
          </p:sp>
          <p:sp>
            <p:nvSpPr>
              <p:cNvPr id="42" name="Freeform 5"/>
              <p:cNvSpPr>
                <a:spLocks noEditPoints="1"/>
              </p:cNvSpPr>
              <p:nvPr/>
            </p:nvSpPr>
            <p:spPr bwMode="auto">
              <a:xfrm>
                <a:off x="1745" y="2122"/>
                <a:ext cx="949" cy="839"/>
              </a:xfrm>
              <a:custGeom>
                <a:avLst/>
                <a:gdLst>
                  <a:gd name="T0" fmla="*/ 101 w 128"/>
                  <a:gd name="T1" fmla="*/ 35 h 113"/>
                  <a:gd name="T2" fmla="*/ 104 w 128"/>
                  <a:gd name="T3" fmla="*/ 14 h 113"/>
                  <a:gd name="T4" fmla="*/ 97 w 128"/>
                  <a:gd name="T5" fmla="*/ 2 h 113"/>
                  <a:gd name="T6" fmla="*/ 63 w 128"/>
                  <a:gd name="T7" fmla="*/ 15 h 113"/>
                  <a:gd name="T8" fmla="*/ 36 w 128"/>
                  <a:gd name="T9" fmla="*/ 1 h 113"/>
                  <a:gd name="T10" fmla="*/ 23 w 128"/>
                  <a:gd name="T11" fmla="*/ 30 h 113"/>
                  <a:gd name="T12" fmla="*/ 19 w 128"/>
                  <a:gd name="T13" fmla="*/ 37 h 113"/>
                  <a:gd name="T14" fmla="*/ 19 w 128"/>
                  <a:gd name="T15" fmla="*/ 76 h 113"/>
                  <a:gd name="T16" fmla="*/ 24 w 128"/>
                  <a:gd name="T17" fmla="*/ 84 h 113"/>
                  <a:gd name="T18" fmla="*/ 37 w 128"/>
                  <a:gd name="T19" fmla="*/ 113 h 113"/>
                  <a:gd name="T20" fmla="*/ 67 w 128"/>
                  <a:gd name="T21" fmla="*/ 100 h 113"/>
                  <a:gd name="T22" fmla="*/ 99 w 128"/>
                  <a:gd name="T23" fmla="*/ 110 h 113"/>
                  <a:gd name="T24" fmla="*/ 102 w 128"/>
                  <a:gd name="T25" fmla="*/ 77 h 113"/>
                  <a:gd name="T26" fmla="*/ 128 w 128"/>
                  <a:gd name="T27" fmla="*/ 56 h 113"/>
                  <a:gd name="T28" fmla="*/ 90 w 128"/>
                  <a:gd name="T29" fmla="*/ 5 h 113"/>
                  <a:gd name="T30" fmla="*/ 89 w 128"/>
                  <a:gd name="T31" fmla="*/ 10 h 113"/>
                  <a:gd name="T32" fmla="*/ 99 w 128"/>
                  <a:gd name="T33" fmla="*/ 17 h 113"/>
                  <a:gd name="T34" fmla="*/ 97 w 128"/>
                  <a:gd name="T35" fmla="*/ 34 h 113"/>
                  <a:gd name="T36" fmla="*/ 66 w 128"/>
                  <a:gd name="T37" fmla="*/ 18 h 113"/>
                  <a:gd name="T38" fmla="*/ 36 w 128"/>
                  <a:gd name="T39" fmla="*/ 62 h 113"/>
                  <a:gd name="T40" fmla="*/ 46 w 128"/>
                  <a:gd name="T41" fmla="*/ 77 h 113"/>
                  <a:gd name="T42" fmla="*/ 36 w 128"/>
                  <a:gd name="T43" fmla="*/ 62 h 113"/>
                  <a:gd name="T44" fmla="*/ 31 w 128"/>
                  <a:gd name="T45" fmla="*/ 39 h 113"/>
                  <a:gd name="T46" fmla="*/ 41 w 128"/>
                  <a:gd name="T47" fmla="*/ 43 h 113"/>
                  <a:gd name="T48" fmla="*/ 46 w 128"/>
                  <a:gd name="T49" fmla="*/ 68 h 113"/>
                  <a:gd name="T50" fmla="*/ 45 w 128"/>
                  <a:gd name="T51" fmla="*/ 45 h 113"/>
                  <a:gd name="T52" fmla="*/ 64 w 128"/>
                  <a:gd name="T53" fmla="*/ 35 h 113"/>
                  <a:gd name="T54" fmla="*/ 75 w 128"/>
                  <a:gd name="T55" fmla="*/ 35 h 113"/>
                  <a:gd name="T56" fmla="*/ 88 w 128"/>
                  <a:gd name="T57" fmla="*/ 56 h 113"/>
                  <a:gd name="T58" fmla="*/ 75 w 128"/>
                  <a:gd name="T59" fmla="*/ 77 h 113"/>
                  <a:gd name="T60" fmla="*/ 63 w 128"/>
                  <a:gd name="T61" fmla="*/ 78 h 113"/>
                  <a:gd name="T62" fmla="*/ 46 w 128"/>
                  <a:gd name="T63" fmla="*/ 68 h 113"/>
                  <a:gd name="T64" fmla="*/ 91 w 128"/>
                  <a:gd name="T65" fmla="*/ 61 h 113"/>
                  <a:gd name="T66" fmla="*/ 82 w 128"/>
                  <a:gd name="T67" fmla="*/ 77 h 113"/>
                  <a:gd name="T68" fmla="*/ 91 w 128"/>
                  <a:gd name="T69" fmla="*/ 51 h 113"/>
                  <a:gd name="T70" fmla="*/ 81 w 128"/>
                  <a:gd name="T71" fmla="*/ 36 h 113"/>
                  <a:gd name="T72" fmla="*/ 91 w 128"/>
                  <a:gd name="T73" fmla="*/ 51 h 113"/>
                  <a:gd name="T74" fmla="*/ 71 w 128"/>
                  <a:gd name="T75" fmla="*/ 30 h 113"/>
                  <a:gd name="T76" fmla="*/ 64 w 128"/>
                  <a:gd name="T77" fmla="*/ 30 h 113"/>
                  <a:gd name="T78" fmla="*/ 63 w 128"/>
                  <a:gd name="T79" fmla="*/ 22 h 113"/>
                  <a:gd name="T80" fmla="*/ 36 w 128"/>
                  <a:gd name="T81" fmla="*/ 5 h 113"/>
                  <a:gd name="T82" fmla="*/ 49 w 128"/>
                  <a:gd name="T83" fmla="*/ 31 h 113"/>
                  <a:gd name="T84" fmla="*/ 28 w 128"/>
                  <a:gd name="T85" fmla="*/ 29 h 113"/>
                  <a:gd name="T86" fmla="*/ 4 w 128"/>
                  <a:gd name="T87" fmla="*/ 57 h 113"/>
                  <a:gd name="T88" fmla="*/ 26 w 128"/>
                  <a:gd name="T89" fmla="*/ 40 h 113"/>
                  <a:gd name="T90" fmla="*/ 27 w 128"/>
                  <a:gd name="T91" fmla="*/ 73 h 113"/>
                  <a:gd name="T92" fmla="*/ 37 w 128"/>
                  <a:gd name="T93" fmla="*/ 108 h 113"/>
                  <a:gd name="T94" fmla="*/ 29 w 128"/>
                  <a:gd name="T95" fmla="*/ 85 h 113"/>
                  <a:gd name="T96" fmla="*/ 50 w 128"/>
                  <a:gd name="T97" fmla="*/ 82 h 113"/>
                  <a:gd name="T98" fmla="*/ 37 w 128"/>
                  <a:gd name="T99" fmla="*/ 108 h 113"/>
                  <a:gd name="T100" fmla="*/ 56 w 128"/>
                  <a:gd name="T101" fmla="*/ 82 h 113"/>
                  <a:gd name="T102" fmla="*/ 64 w 128"/>
                  <a:gd name="T103" fmla="*/ 83 h 113"/>
                  <a:gd name="T104" fmla="*/ 64 w 128"/>
                  <a:gd name="T105" fmla="*/ 91 h 113"/>
                  <a:gd name="T106" fmla="*/ 91 w 128"/>
                  <a:gd name="T107" fmla="*/ 107 h 113"/>
                  <a:gd name="T108" fmla="*/ 78 w 128"/>
                  <a:gd name="T109" fmla="*/ 82 h 113"/>
                  <a:gd name="T110" fmla="*/ 99 w 128"/>
                  <a:gd name="T111" fmla="*/ 84 h 113"/>
                  <a:gd name="T112" fmla="*/ 106 w 128"/>
                  <a:gd name="T113" fmla="*/ 71 h 113"/>
                  <a:gd name="T114" fmla="*/ 94 w 128"/>
                  <a:gd name="T115" fmla="*/ 56 h 113"/>
                  <a:gd name="T116" fmla="*/ 123 w 128"/>
                  <a:gd name="T117"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13">
                    <a:moveTo>
                      <a:pt x="108" y="37"/>
                    </a:moveTo>
                    <a:cubicBezTo>
                      <a:pt x="106" y="36"/>
                      <a:pt x="104" y="36"/>
                      <a:pt x="101" y="35"/>
                    </a:cubicBezTo>
                    <a:cubicBezTo>
                      <a:pt x="102" y="33"/>
                      <a:pt x="103" y="30"/>
                      <a:pt x="103" y="28"/>
                    </a:cubicBezTo>
                    <a:cubicBezTo>
                      <a:pt x="104" y="23"/>
                      <a:pt x="104" y="18"/>
                      <a:pt x="104" y="14"/>
                    </a:cubicBezTo>
                    <a:cubicBezTo>
                      <a:pt x="104" y="12"/>
                      <a:pt x="105" y="11"/>
                      <a:pt x="105" y="10"/>
                    </a:cubicBezTo>
                    <a:cubicBezTo>
                      <a:pt x="105" y="5"/>
                      <a:pt x="101" y="2"/>
                      <a:pt x="97" y="2"/>
                    </a:cubicBezTo>
                    <a:cubicBezTo>
                      <a:pt x="95" y="0"/>
                      <a:pt x="93" y="0"/>
                      <a:pt x="90" y="0"/>
                    </a:cubicBezTo>
                    <a:cubicBezTo>
                      <a:pt x="82" y="0"/>
                      <a:pt x="73" y="5"/>
                      <a:pt x="63" y="15"/>
                    </a:cubicBezTo>
                    <a:cubicBezTo>
                      <a:pt x="62" y="14"/>
                      <a:pt x="61" y="13"/>
                      <a:pt x="60" y="12"/>
                    </a:cubicBezTo>
                    <a:cubicBezTo>
                      <a:pt x="51" y="5"/>
                      <a:pt x="43" y="1"/>
                      <a:pt x="36" y="1"/>
                    </a:cubicBezTo>
                    <a:cubicBezTo>
                      <a:pt x="33" y="1"/>
                      <a:pt x="31" y="1"/>
                      <a:pt x="29" y="3"/>
                    </a:cubicBezTo>
                    <a:cubicBezTo>
                      <a:pt x="22" y="7"/>
                      <a:pt x="21" y="16"/>
                      <a:pt x="23" y="30"/>
                    </a:cubicBezTo>
                    <a:cubicBezTo>
                      <a:pt x="24" y="31"/>
                      <a:pt x="24" y="33"/>
                      <a:pt x="25" y="35"/>
                    </a:cubicBezTo>
                    <a:cubicBezTo>
                      <a:pt x="23" y="36"/>
                      <a:pt x="21" y="37"/>
                      <a:pt x="19" y="37"/>
                    </a:cubicBezTo>
                    <a:cubicBezTo>
                      <a:pt x="6" y="42"/>
                      <a:pt x="0" y="49"/>
                      <a:pt x="0" y="57"/>
                    </a:cubicBezTo>
                    <a:cubicBezTo>
                      <a:pt x="0" y="64"/>
                      <a:pt x="7" y="71"/>
                      <a:pt x="19" y="76"/>
                    </a:cubicBezTo>
                    <a:cubicBezTo>
                      <a:pt x="21" y="76"/>
                      <a:pt x="23" y="77"/>
                      <a:pt x="26" y="78"/>
                    </a:cubicBezTo>
                    <a:cubicBezTo>
                      <a:pt x="25" y="80"/>
                      <a:pt x="25" y="82"/>
                      <a:pt x="24" y="84"/>
                    </a:cubicBezTo>
                    <a:cubicBezTo>
                      <a:pt x="22" y="98"/>
                      <a:pt x="24" y="107"/>
                      <a:pt x="30" y="111"/>
                    </a:cubicBezTo>
                    <a:cubicBezTo>
                      <a:pt x="32" y="112"/>
                      <a:pt x="35" y="113"/>
                      <a:pt x="37" y="113"/>
                    </a:cubicBezTo>
                    <a:cubicBezTo>
                      <a:pt x="45" y="113"/>
                      <a:pt x="54" y="107"/>
                      <a:pt x="64" y="98"/>
                    </a:cubicBezTo>
                    <a:cubicBezTo>
                      <a:pt x="65" y="99"/>
                      <a:pt x="66" y="100"/>
                      <a:pt x="67" y="100"/>
                    </a:cubicBezTo>
                    <a:cubicBezTo>
                      <a:pt x="76" y="108"/>
                      <a:pt x="85" y="112"/>
                      <a:pt x="91" y="112"/>
                    </a:cubicBezTo>
                    <a:cubicBezTo>
                      <a:pt x="94" y="112"/>
                      <a:pt x="97" y="111"/>
                      <a:pt x="99" y="110"/>
                    </a:cubicBezTo>
                    <a:cubicBezTo>
                      <a:pt x="105" y="106"/>
                      <a:pt x="107" y="96"/>
                      <a:pt x="104" y="83"/>
                    </a:cubicBezTo>
                    <a:cubicBezTo>
                      <a:pt x="103" y="81"/>
                      <a:pt x="103" y="79"/>
                      <a:pt x="102" y="77"/>
                    </a:cubicBezTo>
                    <a:cubicBezTo>
                      <a:pt x="104" y="77"/>
                      <a:pt x="106" y="76"/>
                      <a:pt x="108" y="75"/>
                    </a:cubicBezTo>
                    <a:cubicBezTo>
                      <a:pt x="121" y="70"/>
                      <a:pt x="128" y="64"/>
                      <a:pt x="128" y="56"/>
                    </a:cubicBezTo>
                    <a:cubicBezTo>
                      <a:pt x="128" y="49"/>
                      <a:pt x="121" y="42"/>
                      <a:pt x="108" y="37"/>
                    </a:cubicBezTo>
                    <a:close/>
                    <a:moveTo>
                      <a:pt x="90" y="5"/>
                    </a:moveTo>
                    <a:cubicBezTo>
                      <a:pt x="90" y="5"/>
                      <a:pt x="90" y="5"/>
                      <a:pt x="91" y="5"/>
                    </a:cubicBezTo>
                    <a:cubicBezTo>
                      <a:pt x="89" y="6"/>
                      <a:pt x="89" y="8"/>
                      <a:pt x="89" y="10"/>
                    </a:cubicBezTo>
                    <a:cubicBezTo>
                      <a:pt x="89" y="14"/>
                      <a:pt x="92" y="17"/>
                      <a:pt x="97" y="17"/>
                    </a:cubicBezTo>
                    <a:cubicBezTo>
                      <a:pt x="98" y="17"/>
                      <a:pt x="98" y="17"/>
                      <a:pt x="99" y="17"/>
                    </a:cubicBezTo>
                    <a:cubicBezTo>
                      <a:pt x="99" y="20"/>
                      <a:pt x="99" y="24"/>
                      <a:pt x="98" y="27"/>
                    </a:cubicBezTo>
                    <a:cubicBezTo>
                      <a:pt x="98" y="29"/>
                      <a:pt x="97" y="32"/>
                      <a:pt x="97" y="34"/>
                    </a:cubicBezTo>
                    <a:cubicBezTo>
                      <a:pt x="91" y="32"/>
                      <a:pt x="84" y="31"/>
                      <a:pt x="77" y="31"/>
                    </a:cubicBezTo>
                    <a:cubicBezTo>
                      <a:pt x="74" y="26"/>
                      <a:pt x="70" y="22"/>
                      <a:pt x="66" y="18"/>
                    </a:cubicBezTo>
                    <a:cubicBezTo>
                      <a:pt x="75" y="10"/>
                      <a:pt x="84" y="5"/>
                      <a:pt x="90" y="5"/>
                    </a:cubicBezTo>
                    <a:close/>
                    <a:moveTo>
                      <a:pt x="36" y="62"/>
                    </a:moveTo>
                    <a:cubicBezTo>
                      <a:pt x="38" y="65"/>
                      <a:pt x="40" y="68"/>
                      <a:pt x="42" y="71"/>
                    </a:cubicBezTo>
                    <a:cubicBezTo>
                      <a:pt x="43" y="73"/>
                      <a:pt x="44" y="75"/>
                      <a:pt x="46" y="77"/>
                    </a:cubicBezTo>
                    <a:cubicBezTo>
                      <a:pt x="41" y="76"/>
                      <a:pt x="36" y="75"/>
                      <a:pt x="32" y="74"/>
                    </a:cubicBezTo>
                    <a:cubicBezTo>
                      <a:pt x="33" y="70"/>
                      <a:pt x="35" y="66"/>
                      <a:pt x="36" y="62"/>
                    </a:cubicBezTo>
                    <a:close/>
                    <a:moveTo>
                      <a:pt x="36" y="51"/>
                    </a:moveTo>
                    <a:cubicBezTo>
                      <a:pt x="34" y="47"/>
                      <a:pt x="32" y="43"/>
                      <a:pt x="31" y="39"/>
                    </a:cubicBezTo>
                    <a:cubicBezTo>
                      <a:pt x="36" y="38"/>
                      <a:pt x="40" y="37"/>
                      <a:pt x="45" y="36"/>
                    </a:cubicBezTo>
                    <a:cubicBezTo>
                      <a:pt x="44" y="38"/>
                      <a:pt x="43" y="40"/>
                      <a:pt x="41" y="43"/>
                    </a:cubicBezTo>
                    <a:cubicBezTo>
                      <a:pt x="39" y="46"/>
                      <a:pt x="38" y="49"/>
                      <a:pt x="36" y="51"/>
                    </a:cubicBezTo>
                    <a:close/>
                    <a:moveTo>
                      <a:pt x="46" y="68"/>
                    </a:moveTo>
                    <a:cubicBezTo>
                      <a:pt x="43" y="64"/>
                      <a:pt x="41" y="61"/>
                      <a:pt x="39" y="57"/>
                    </a:cubicBezTo>
                    <a:cubicBezTo>
                      <a:pt x="41" y="53"/>
                      <a:pt x="43" y="49"/>
                      <a:pt x="45" y="45"/>
                    </a:cubicBezTo>
                    <a:cubicBezTo>
                      <a:pt x="47" y="42"/>
                      <a:pt x="50" y="39"/>
                      <a:pt x="52" y="35"/>
                    </a:cubicBezTo>
                    <a:cubicBezTo>
                      <a:pt x="56" y="35"/>
                      <a:pt x="60" y="35"/>
                      <a:pt x="64" y="35"/>
                    </a:cubicBezTo>
                    <a:cubicBezTo>
                      <a:pt x="64" y="35"/>
                      <a:pt x="64" y="35"/>
                      <a:pt x="64" y="35"/>
                    </a:cubicBezTo>
                    <a:cubicBezTo>
                      <a:pt x="68" y="35"/>
                      <a:pt x="72" y="35"/>
                      <a:pt x="75" y="35"/>
                    </a:cubicBezTo>
                    <a:cubicBezTo>
                      <a:pt x="77" y="38"/>
                      <a:pt x="79" y="41"/>
                      <a:pt x="82" y="45"/>
                    </a:cubicBezTo>
                    <a:cubicBezTo>
                      <a:pt x="84" y="48"/>
                      <a:pt x="86" y="52"/>
                      <a:pt x="88" y="56"/>
                    </a:cubicBezTo>
                    <a:cubicBezTo>
                      <a:pt x="86" y="60"/>
                      <a:pt x="84" y="64"/>
                      <a:pt x="82" y="67"/>
                    </a:cubicBezTo>
                    <a:cubicBezTo>
                      <a:pt x="80" y="71"/>
                      <a:pt x="78" y="74"/>
                      <a:pt x="75" y="77"/>
                    </a:cubicBezTo>
                    <a:cubicBezTo>
                      <a:pt x="72" y="78"/>
                      <a:pt x="68" y="78"/>
                      <a:pt x="64" y="78"/>
                    </a:cubicBezTo>
                    <a:cubicBezTo>
                      <a:pt x="63" y="78"/>
                      <a:pt x="63" y="78"/>
                      <a:pt x="63" y="78"/>
                    </a:cubicBezTo>
                    <a:cubicBezTo>
                      <a:pt x="59" y="78"/>
                      <a:pt x="56" y="78"/>
                      <a:pt x="52" y="77"/>
                    </a:cubicBezTo>
                    <a:cubicBezTo>
                      <a:pt x="50" y="74"/>
                      <a:pt x="48" y="71"/>
                      <a:pt x="46" y="68"/>
                    </a:cubicBezTo>
                    <a:close/>
                    <a:moveTo>
                      <a:pt x="86" y="70"/>
                    </a:moveTo>
                    <a:cubicBezTo>
                      <a:pt x="88" y="67"/>
                      <a:pt x="89" y="64"/>
                      <a:pt x="91" y="61"/>
                    </a:cubicBezTo>
                    <a:cubicBezTo>
                      <a:pt x="93" y="66"/>
                      <a:pt x="95" y="70"/>
                      <a:pt x="96" y="74"/>
                    </a:cubicBezTo>
                    <a:cubicBezTo>
                      <a:pt x="92" y="75"/>
                      <a:pt x="87" y="76"/>
                      <a:pt x="82" y="77"/>
                    </a:cubicBezTo>
                    <a:cubicBezTo>
                      <a:pt x="83" y="74"/>
                      <a:pt x="85" y="72"/>
                      <a:pt x="86" y="70"/>
                    </a:cubicBezTo>
                    <a:close/>
                    <a:moveTo>
                      <a:pt x="91" y="51"/>
                    </a:moveTo>
                    <a:cubicBezTo>
                      <a:pt x="89" y="48"/>
                      <a:pt x="87" y="45"/>
                      <a:pt x="86" y="42"/>
                    </a:cubicBezTo>
                    <a:cubicBezTo>
                      <a:pt x="84" y="40"/>
                      <a:pt x="83" y="38"/>
                      <a:pt x="81" y="36"/>
                    </a:cubicBezTo>
                    <a:cubicBezTo>
                      <a:pt x="86" y="36"/>
                      <a:pt x="91" y="37"/>
                      <a:pt x="95" y="38"/>
                    </a:cubicBezTo>
                    <a:cubicBezTo>
                      <a:pt x="94" y="42"/>
                      <a:pt x="93" y="46"/>
                      <a:pt x="91" y="51"/>
                    </a:cubicBezTo>
                    <a:close/>
                    <a:moveTo>
                      <a:pt x="63" y="22"/>
                    </a:moveTo>
                    <a:cubicBezTo>
                      <a:pt x="66" y="24"/>
                      <a:pt x="68" y="27"/>
                      <a:pt x="71" y="30"/>
                    </a:cubicBezTo>
                    <a:cubicBezTo>
                      <a:pt x="69" y="30"/>
                      <a:pt x="66" y="30"/>
                      <a:pt x="64" y="30"/>
                    </a:cubicBezTo>
                    <a:cubicBezTo>
                      <a:pt x="64" y="30"/>
                      <a:pt x="64" y="30"/>
                      <a:pt x="64" y="30"/>
                    </a:cubicBezTo>
                    <a:cubicBezTo>
                      <a:pt x="61" y="30"/>
                      <a:pt x="58" y="30"/>
                      <a:pt x="56" y="30"/>
                    </a:cubicBezTo>
                    <a:cubicBezTo>
                      <a:pt x="58" y="27"/>
                      <a:pt x="61" y="24"/>
                      <a:pt x="63" y="22"/>
                    </a:cubicBezTo>
                    <a:close/>
                    <a:moveTo>
                      <a:pt x="31" y="7"/>
                    </a:moveTo>
                    <a:cubicBezTo>
                      <a:pt x="33" y="6"/>
                      <a:pt x="34" y="5"/>
                      <a:pt x="36" y="5"/>
                    </a:cubicBezTo>
                    <a:cubicBezTo>
                      <a:pt x="42" y="5"/>
                      <a:pt x="51" y="10"/>
                      <a:pt x="60" y="18"/>
                    </a:cubicBezTo>
                    <a:cubicBezTo>
                      <a:pt x="56" y="22"/>
                      <a:pt x="53" y="26"/>
                      <a:pt x="49" y="31"/>
                    </a:cubicBezTo>
                    <a:cubicBezTo>
                      <a:pt x="42" y="32"/>
                      <a:pt x="36" y="33"/>
                      <a:pt x="30" y="34"/>
                    </a:cubicBezTo>
                    <a:cubicBezTo>
                      <a:pt x="29" y="32"/>
                      <a:pt x="28" y="30"/>
                      <a:pt x="28" y="29"/>
                    </a:cubicBezTo>
                    <a:cubicBezTo>
                      <a:pt x="26" y="18"/>
                      <a:pt x="27" y="10"/>
                      <a:pt x="31" y="7"/>
                    </a:cubicBezTo>
                    <a:close/>
                    <a:moveTo>
                      <a:pt x="4" y="57"/>
                    </a:moveTo>
                    <a:cubicBezTo>
                      <a:pt x="4" y="51"/>
                      <a:pt x="10" y="46"/>
                      <a:pt x="21" y="42"/>
                    </a:cubicBezTo>
                    <a:cubicBezTo>
                      <a:pt x="23" y="41"/>
                      <a:pt x="24" y="41"/>
                      <a:pt x="26" y="40"/>
                    </a:cubicBezTo>
                    <a:cubicBezTo>
                      <a:pt x="28" y="45"/>
                      <a:pt x="31" y="51"/>
                      <a:pt x="34" y="57"/>
                    </a:cubicBezTo>
                    <a:cubicBezTo>
                      <a:pt x="31" y="62"/>
                      <a:pt x="29" y="68"/>
                      <a:pt x="27" y="73"/>
                    </a:cubicBezTo>
                    <a:cubicBezTo>
                      <a:pt x="13" y="69"/>
                      <a:pt x="4" y="63"/>
                      <a:pt x="4" y="57"/>
                    </a:cubicBezTo>
                    <a:close/>
                    <a:moveTo>
                      <a:pt x="37" y="108"/>
                    </a:moveTo>
                    <a:cubicBezTo>
                      <a:pt x="36" y="108"/>
                      <a:pt x="34" y="108"/>
                      <a:pt x="33" y="107"/>
                    </a:cubicBezTo>
                    <a:cubicBezTo>
                      <a:pt x="28" y="104"/>
                      <a:pt x="27" y="96"/>
                      <a:pt x="29" y="85"/>
                    </a:cubicBezTo>
                    <a:cubicBezTo>
                      <a:pt x="29" y="83"/>
                      <a:pt x="30" y="81"/>
                      <a:pt x="30" y="79"/>
                    </a:cubicBezTo>
                    <a:cubicBezTo>
                      <a:pt x="36" y="80"/>
                      <a:pt x="43" y="81"/>
                      <a:pt x="50" y="82"/>
                    </a:cubicBezTo>
                    <a:cubicBezTo>
                      <a:pt x="53" y="87"/>
                      <a:pt x="57" y="91"/>
                      <a:pt x="61" y="94"/>
                    </a:cubicBezTo>
                    <a:cubicBezTo>
                      <a:pt x="52" y="103"/>
                      <a:pt x="44" y="108"/>
                      <a:pt x="37" y="108"/>
                    </a:cubicBezTo>
                    <a:close/>
                    <a:moveTo>
                      <a:pt x="64" y="91"/>
                    </a:moveTo>
                    <a:cubicBezTo>
                      <a:pt x="62" y="88"/>
                      <a:pt x="59" y="86"/>
                      <a:pt x="56" y="82"/>
                    </a:cubicBezTo>
                    <a:cubicBezTo>
                      <a:pt x="59" y="83"/>
                      <a:pt x="61" y="83"/>
                      <a:pt x="63" y="83"/>
                    </a:cubicBezTo>
                    <a:cubicBezTo>
                      <a:pt x="64" y="83"/>
                      <a:pt x="64" y="83"/>
                      <a:pt x="64" y="83"/>
                    </a:cubicBezTo>
                    <a:cubicBezTo>
                      <a:pt x="66" y="83"/>
                      <a:pt x="69" y="82"/>
                      <a:pt x="72" y="82"/>
                    </a:cubicBezTo>
                    <a:cubicBezTo>
                      <a:pt x="69" y="85"/>
                      <a:pt x="67" y="88"/>
                      <a:pt x="64" y="91"/>
                    </a:cubicBezTo>
                    <a:close/>
                    <a:moveTo>
                      <a:pt x="96" y="106"/>
                    </a:moveTo>
                    <a:cubicBezTo>
                      <a:pt x="95" y="107"/>
                      <a:pt x="93" y="107"/>
                      <a:pt x="91" y="107"/>
                    </a:cubicBezTo>
                    <a:cubicBezTo>
                      <a:pt x="85" y="107"/>
                      <a:pt x="77" y="102"/>
                      <a:pt x="68" y="94"/>
                    </a:cubicBezTo>
                    <a:cubicBezTo>
                      <a:pt x="71" y="91"/>
                      <a:pt x="75" y="86"/>
                      <a:pt x="78" y="82"/>
                    </a:cubicBezTo>
                    <a:cubicBezTo>
                      <a:pt x="85" y="81"/>
                      <a:pt x="92" y="80"/>
                      <a:pt x="98" y="79"/>
                    </a:cubicBezTo>
                    <a:cubicBezTo>
                      <a:pt x="98" y="80"/>
                      <a:pt x="99" y="82"/>
                      <a:pt x="99" y="84"/>
                    </a:cubicBezTo>
                    <a:cubicBezTo>
                      <a:pt x="101" y="95"/>
                      <a:pt x="100" y="103"/>
                      <a:pt x="96" y="106"/>
                    </a:cubicBezTo>
                    <a:close/>
                    <a:moveTo>
                      <a:pt x="106" y="71"/>
                    </a:moveTo>
                    <a:cubicBezTo>
                      <a:pt x="105" y="71"/>
                      <a:pt x="103" y="72"/>
                      <a:pt x="101" y="73"/>
                    </a:cubicBezTo>
                    <a:cubicBezTo>
                      <a:pt x="99" y="67"/>
                      <a:pt x="97" y="62"/>
                      <a:pt x="94" y="56"/>
                    </a:cubicBezTo>
                    <a:cubicBezTo>
                      <a:pt x="96" y="50"/>
                      <a:pt x="98" y="45"/>
                      <a:pt x="100" y="40"/>
                    </a:cubicBezTo>
                    <a:cubicBezTo>
                      <a:pt x="114" y="44"/>
                      <a:pt x="123" y="50"/>
                      <a:pt x="123" y="56"/>
                    </a:cubicBezTo>
                    <a:cubicBezTo>
                      <a:pt x="123" y="61"/>
                      <a:pt x="117" y="67"/>
                      <a:pt x="106" y="7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a:ea typeface="等线" panose="02010600030101010101" pitchFamily="2" charset="-122"/>
                </a:endParaRPr>
              </a:p>
            </p:txBody>
          </p:sp>
          <p:sp>
            <p:nvSpPr>
              <p:cNvPr id="43" name="Oval 6"/>
              <p:cNvSpPr>
                <a:spLocks noChangeArrowheads="1"/>
              </p:cNvSpPr>
              <p:nvPr/>
            </p:nvSpPr>
            <p:spPr bwMode="auto">
              <a:xfrm>
                <a:off x="2123" y="2449"/>
                <a:ext cx="186" cy="17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defTabSz="685800"/>
                <a:endParaRPr lang="zh-CN" altLang="en-US" sz="1350">
                  <a:solidFill>
                    <a:srgbClr val="6AE7FF"/>
                  </a:solidFill>
                  <a:latin typeface="等线" panose="02010600030101010101"/>
                  <a:ea typeface="等线" panose="02010600030101010101" pitchFamily="2" charset="-122"/>
                </a:endParaRPr>
              </a:p>
            </p:txBody>
          </p:sp>
        </p:grpSp>
      </p:grpSp>
      <p:cxnSp>
        <p:nvCxnSpPr>
          <p:cNvPr id="44" name="原创设计师QQ69613753    _4"/>
          <p:cNvCxnSpPr/>
          <p:nvPr/>
        </p:nvCxnSpPr>
        <p:spPr>
          <a:xfrm flipH="1">
            <a:off x="6633497" y="3271340"/>
            <a:ext cx="2921247" cy="0"/>
          </a:xfrm>
          <a:prstGeom prst="line">
            <a:avLst/>
          </a:prstGeom>
          <a:gradFill>
            <a:gsLst>
              <a:gs pos="100000">
                <a:schemeClr val="bg1">
                  <a:alpha val="13000"/>
                </a:schemeClr>
              </a:gs>
              <a:gs pos="0">
                <a:schemeClr val="bg1">
                  <a:alpha val="0"/>
                </a:schemeClr>
              </a:gs>
            </a:gsLst>
            <a:lin ang="16800000" scaled="0"/>
          </a:gradFill>
          <a:ln w="19050">
            <a:gradFill>
              <a:gsLst>
                <a:gs pos="100000">
                  <a:schemeClr val="bg1"/>
                </a:gs>
                <a:gs pos="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cxnSp>
      <p:sp>
        <p:nvSpPr>
          <p:cNvPr id="45" name="文本框 44"/>
          <p:cNvSpPr txBox="1"/>
          <p:nvPr/>
        </p:nvSpPr>
        <p:spPr>
          <a:xfrm>
            <a:off x="6510580" y="3282518"/>
            <a:ext cx="3262977" cy="1532727"/>
          </a:xfrm>
          <a:prstGeom prst="rect">
            <a:avLst/>
          </a:prstGeom>
          <a:noFill/>
        </p:spPr>
        <p:txBody>
          <a:bodyPr wrap="square" rtlCol="0">
            <a:spAutoFit/>
          </a:bodyPr>
          <a:lstStyle/>
          <a:p>
            <a:pPr defTabSz="685800">
              <a:lnSpc>
                <a:spcPct val="130000"/>
              </a:lnSpc>
            </a:pPr>
            <a:r>
              <a:rPr lang="en-US" altLang="zh-CN" sz="900" dirty="0">
                <a:solidFill>
                  <a:srgbClr val="6AE7FF"/>
                </a:solidFill>
                <a:latin typeface="微软雅黑" panose="020B0503020204020204" charset="-122"/>
                <a:ea typeface="微软雅黑" panose="020B0503020204020204" charset="-122"/>
              </a:rPr>
              <a:t>This template is the spring and autumn advertising original, here you can directly modify the content. This template is the spring and autumn advertising original, here you can directly modify the content. This template is the spring and autumn advertising original, here you can directly modify the content. This template is the spring and autumn advertising original, here you can directly modify the content.</a:t>
            </a:r>
            <a:endParaRPr lang="en-US" altLang="zh-CN" sz="900" dirty="0">
              <a:solidFill>
                <a:srgbClr val="6AE7FF"/>
              </a:solidFill>
              <a:latin typeface="微软雅黑" panose="020B0503020204020204" charset="-122"/>
              <a:ea typeface="微软雅黑" panose="020B0503020204020204" charset="-122"/>
            </a:endParaRPr>
          </a:p>
        </p:txBody>
      </p:sp>
      <p:sp>
        <p:nvSpPr>
          <p:cNvPr id="46" name="TextBox 76"/>
          <p:cNvSpPr txBox="1"/>
          <p:nvPr/>
        </p:nvSpPr>
        <p:spPr>
          <a:xfrm>
            <a:off x="6510580" y="2858458"/>
            <a:ext cx="2501609" cy="438582"/>
          </a:xfrm>
          <a:prstGeom prst="rect">
            <a:avLst/>
          </a:prstGeom>
          <a:noFill/>
        </p:spPr>
        <p:txBody>
          <a:bodyPr wrap="square" rtlCol="0">
            <a:spAutoFit/>
          </a:bodyPr>
          <a:lstStyle/>
          <a:p>
            <a:pPr defTabSz="685800"/>
            <a:r>
              <a:rPr lang="en-US" altLang="zh-CN" sz="2250" dirty="0">
                <a:solidFill>
                  <a:srgbClr val="6AE7FF"/>
                </a:solidFill>
                <a:latin typeface="微软雅黑" panose="020B0503020204020204" charset="-122"/>
                <a:ea typeface="微软雅黑" panose="020B0503020204020204" charset="-122"/>
              </a:rPr>
              <a:t>Add title here</a:t>
            </a:r>
            <a:endParaRPr lang="en-US" altLang="zh-CN" sz="2250" dirty="0">
              <a:solidFill>
                <a:srgbClr val="6AE7FF"/>
              </a:solidFill>
              <a:latin typeface="微软雅黑" panose="020B0503020204020204" charset="-122"/>
              <a:ea typeface="微软雅黑" panose="020B0503020204020204" charset="-122"/>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256405" y="929005"/>
            <a:ext cx="3679190" cy="706755"/>
          </a:xfrm>
          <a:prstGeom prst="rect">
            <a:avLst/>
          </a:prstGeom>
          <a:noFill/>
        </p:spPr>
        <p:txBody>
          <a:bodyPr wrap="square" rtlCol="0">
            <a:spAutoFit/>
          </a:bodyPr>
          <a:lstStyle/>
          <a:p>
            <a:pPr algn="ctr"/>
            <a:r>
              <a:rPr lang="zh-CN" altLang="en-US" sz="4000" b="1">
                <a:solidFill>
                  <a:srgbClr val="6AE7FF"/>
                </a:solidFill>
                <a:latin typeface="微软雅黑" panose="020B0503020204020204" charset="-122"/>
                <a:ea typeface="微软雅黑" panose="020B0503020204020204" charset="-122"/>
              </a:rPr>
              <a:t>目录 </a:t>
            </a:r>
            <a:r>
              <a:rPr lang="en-US" altLang="zh-CN" sz="4000" b="1">
                <a:solidFill>
                  <a:srgbClr val="6AE7FF"/>
                </a:solidFill>
                <a:latin typeface="微软雅黑" panose="020B0503020204020204" charset="-122"/>
                <a:ea typeface="微软雅黑" panose="020B0503020204020204" charset="-122"/>
              </a:rPr>
              <a:t>/ </a:t>
            </a:r>
            <a:r>
              <a:rPr lang="en-US" altLang="zh-CN" sz="2000">
                <a:solidFill>
                  <a:srgbClr val="6AE7FF"/>
                </a:solidFill>
                <a:latin typeface="微软雅黑" panose="020B0503020204020204" charset="-122"/>
                <a:ea typeface="微软雅黑" panose="020B0503020204020204" charset="-122"/>
              </a:rPr>
              <a:t>Contents</a:t>
            </a:r>
            <a:endParaRPr lang="en-US" altLang="zh-CN" sz="2000">
              <a:solidFill>
                <a:srgbClr val="6AE7FF"/>
              </a:solidFill>
              <a:latin typeface="微软雅黑" panose="020B0503020204020204" charset="-122"/>
              <a:ea typeface="微软雅黑" panose="020B0503020204020204" charset="-122"/>
            </a:endParaRPr>
          </a:p>
        </p:txBody>
      </p:sp>
      <p:sp>
        <p:nvSpPr>
          <p:cNvPr id="8" name="文本框 7"/>
          <p:cNvSpPr txBox="1"/>
          <p:nvPr/>
        </p:nvSpPr>
        <p:spPr>
          <a:xfrm>
            <a:off x="1381125"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01</a:t>
            </a:r>
            <a:endParaRPr lang="en-US" altLang="zh-CN" sz="4000" b="1">
              <a:solidFill>
                <a:srgbClr val="6AE7FF"/>
              </a:solidFill>
              <a:latin typeface="微软雅黑" panose="020B0503020204020204" charset="-122"/>
              <a:ea typeface="微软雅黑" panose="020B0503020204020204" charset="-122"/>
            </a:endParaRP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10" name="文本框 9"/>
          <p:cNvSpPr txBox="1"/>
          <p:nvPr/>
        </p:nvSpPr>
        <p:spPr>
          <a:xfrm>
            <a:off x="6513830" y="2569210"/>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02</a:t>
            </a:r>
            <a:endParaRPr lang="en-US" altLang="zh-CN" sz="4000" b="1">
              <a:solidFill>
                <a:srgbClr val="6AE7FF"/>
              </a:solidFill>
              <a:latin typeface="微软雅黑" panose="020B0503020204020204" charset="-122"/>
              <a:ea typeface="微软雅黑" panose="020B0503020204020204" charset="-122"/>
            </a:endParaRPr>
          </a:p>
        </p:txBody>
      </p:sp>
      <p:sp>
        <p:nvSpPr>
          <p:cNvPr id="11" name="圆角矩形 10"/>
          <p:cNvSpPr/>
          <p:nvPr/>
        </p:nvSpPr>
        <p:spPr>
          <a:xfrm>
            <a:off x="7511415"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12" name="文本框 11"/>
          <p:cNvSpPr txBox="1"/>
          <p:nvPr/>
        </p:nvSpPr>
        <p:spPr>
          <a:xfrm>
            <a:off x="1381125"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03</a:t>
            </a:r>
            <a:endParaRPr lang="en-US" altLang="zh-CN" sz="4000" b="1">
              <a:solidFill>
                <a:srgbClr val="6AE7FF"/>
              </a:solidFill>
              <a:latin typeface="微软雅黑" panose="020B0503020204020204" charset="-122"/>
              <a:ea typeface="微软雅黑" panose="020B0503020204020204" charset="-122"/>
            </a:endParaRPr>
          </a:p>
        </p:txBody>
      </p:sp>
      <p:sp>
        <p:nvSpPr>
          <p:cNvPr id="13" name="圆角矩形 12"/>
          <p:cNvSpPr/>
          <p:nvPr/>
        </p:nvSpPr>
        <p:spPr>
          <a:xfrm>
            <a:off x="2378710"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sp>
        <p:nvSpPr>
          <p:cNvPr id="32" name="文本框 31"/>
          <p:cNvSpPr txBox="1"/>
          <p:nvPr/>
        </p:nvSpPr>
        <p:spPr>
          <a:xfrm>
            <a:off x="6513830" y="4347845"/>
            <a:ext cx="819785" cy="706755"/>
          </a:xfrm>
          <a:prstGeom prst="rect">
            <a:avLst/>
          </a:prstGeom>
          <a:noFill/>
        </p:spPr>
        <p:txBody>
          <a:bodyPr wrap="square" rtlCol="0">
            <a:spAutoFit/>
          </a:bodyPr>
          <a:lstStyle/>
          <a:p>
            <a:pPr algn="r"/>
            <a:r>
              <a:rPr lang="en-US" altLang="zh-CN" sz="4000" b="1">
                <a:solidFill>
                  <a:srgbClr val="6AE7FF"/>
                </a:solidFill>
                <a:latin typeface="微软雅黑" panose="020B0503020204020204" charset="-122"/>
                <a:ea typeface="微软雅黑" panose="020B0503020204020204" charset="-122"/>
              </a:rPr>
              <a:t>04</a:t>
            </a:r>
            <a:endParaRPr lang="en-US" altLang="zh-CN" sz="4000" b="1">
              <a:solidFill>
                <a:srgbClr val="6AE7FF"/>
              </a:solidFill>
              <a:latin typeface="微软雅黑" panose="020B0503020204020204" charset="-122"/>
              <a:ea typeface="微软雅黑" panose="020B0503020204020204" charset="-122"/>
            </a:endParaRP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6AE7FF"/>
                </a:solidFill>
                <a:latin typeface="微软雅黑" panose="020B0503020204020204" charset="-122"/>
                <a:ea typeface="微软雅黑" panose="020B0503020204020204" charset="-122"/>
              </a:rPr>
              <a:t>单击此处输入标题文本</a:t>
            </a:r>
            <a:endParaRPr lang="zh-CN" altLang="en-US" sz="2000" b="1">
              <a:solidFill>
                <a:srgbClr val="6AE7FF"/>
              </a:solidFill>
              <a:latin typeface="微软雅黑" panose="020B0503020204020204" charset="-122"/>
              <a:ea typeface="微软雅黑" panose="020B0503020204020204" charset="-122"/>
            </a:endParaRPr>
          </a:p>
        </p:txBody>
      </p:sp>
      <p:pic>
        <p:nvPicPr>
          <p:cNvPr id="2" name="图片 1"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1"/>
          <a:stretch>
            <a:fillRect/>
          </a:stretch>
        </p:blipFill>
        <p:spPr>
          <a:xfrm>
            <a:off x="-8890" y="-2540"/>
            <a:ext cx="6817360" cy="6863715"/>
          </a:xfrm>
          <a:prstGeom prst="rect">
            <a:avLst/>
          </a:prstGeom>
        </p:spPr>
      </p:pic>
      <p:sp>
        <p:nvSpPr>
          <p:cNvPr id="11" name="文本框 10"/>
          <p:cNvSpPr txBox="1"/>
          <p:nvPr/>
        </p:nvSpPr>
        <p:spPr>
          <a:xfrm>
            <a:off x="5778500" y="2399030"/>
            <a:ext cx="5478145" cy="1106805"/>
          </a:xfrm>
          <a:prstGeom prst="rect">
            <a:avLst/>
          </a:prstGeom>
          <a:noFill/>
          <a:effectLst/>
        </p:spPr>
        <p:txBody>
          <a:bodyPr wrap="square" rtlCol="0">
            <a:spAutoFit/>
          </a:bodyPr>
          <a:lstStyle/>
          <a:p>
            <a:pPr algn="r"/>
            <a:r>
              <a:rPr lang="en-US" sz="6600" b="1">
                <a:solidFill>
                  <a:srgbClr val="6AE7FF"/>
                </a:solidFill>
                <a:effectLst/>
                <a:latin typeface="微软雅黑" panose="020B0503020204020204" charset="-122"/>
                <a:ea typeface="微软雅黑" panose="020B0503020204020204" charset="-122"/>
              </a:rPr>
              <a:t>THANK YOU</a:t>
            </a:r>
            <a:endParaRPr lang="en-US" sz="6600" b="1">
              <a:solidFill>
                <a:srgbClr val="6AE7FF"/>
              </a:solidFill>
              <a:effectLst/>
              <a:latin typeface="微软雅黑" panose="020B0503020204020204" charset="-122"/>
              <a:ea typeface="微软雅黑" panose="020B0503020204020204" charset="-122"/>
            </a:endParaRPr>
          </a:p>
        </p:txBody>
      </p:sp>
      <p:sp>
        <p:nvSpPr>
          <p:cNvPr id="19" name="矩形 18"/>
          <p:cNvSpPr/>
          <p:nvPr/>
        </p:nvSpPr>
        <p:spPr>
          <a:xfrm>
            <a:off x="6809105" y="3572510"/>
            <a:ext cx="4447540" cy="922020"/>
          </a:xfrm>
          <a:prstGeom prst="rect">
            <a:avLst/>
          </a:prstGeom>
        </p:spPr>
        <p:txBody>
          <a:bodyPr wrap="square">
            <a:spAutoFit/>
          </a:bodyPr>
          <a:lstStyle/>
          <a:p>
            <a:pPr algn="r">
              <a:lnSpc>
                <a:spcPct val="150000"/>
              </a:lnSpc>
            </a:pPr>
            <a:r>
              <a:rPr sz="1200" dirty="0">
                <a:solidFill>
                  <a:srgbClr val="6AE7FF"/>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zh-CN" sz="1200" dirty="0">
              <a:solidFill>
                <a:srgbClr val="6AE7FF"/>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2"/>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par>
                          <p:cTn id="8" fill="hold">
                            <p:stCondLst>
                              <p:cond delay="10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899"/>
                            </p:stCondLst>
                            <p:childTnLst>
                              <p:par>
                                <p:cTn id="17" presetID="42"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anim calcmode="lin" valueType="num">
                                      <p:cBhvr>
                                        <p:cTn id="20" dur="500" fill="hold"/>
                                        <p:tgtEl>
                                          <p:spTgt spid="19"/>
                                        </p:tgtEl>
                                        <p:attrNameLst>
                                          <p:attrName>ppt_x</p:attrName>
                                        </p:attrNameLst>
                                      </p:cBhvr>
                                      <p:tavLst>
                                        <p:tav tm="0">
                                          <p:val>
                                            <p:strVal val="#ppt_x"/>
                                          </p:val>
                                        </p:tav>
                                        <p:tav tm="100000">
                                          <p:val>
                                            <p:strVal val="#ppt_x"/>
                                          </p:val>
                                        </p:tav>
                                      </p:tavLst>
                                    </p:anim>
                                    <p:anim calcmode="lin" valueType="num">
                                      <p:cBhvr>
                                        <p:cTn id="21"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01</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9" name="组合 8"/>
          <p:cNvGrpSpPr/>
          <p:nvPr/>
        </p:nvGrpSpPr>
        <p:grpSpPr>
          <a:xfrm>
            <a:off x="6780848" y="1742123"/>
            <a:ext cx="3949065" cy="1207770"/>
            <a:chOff x="6762750" y="1238250"/>
            <a:chExt cx="5265420" cy="1610360"/>
          </a:xfrm>
        </p:grpSpPr>
        <p:sp>
          <p:nvSpPr>
            <p:cNvPr id="8198" name="矩形 16"/>
            <p:cNvSpPr>
              <a:spLocks noChangeArrowheads="1"/>
            </p:cNvSpPr>
            <p:nvPr/>
          </p:nvSpPr>
          <p:spPr bwMode="auto">
            <a:xfrm>
              <a:off x="7373197" y="1619250"/>
              <a:ext cx="4654973" cy="122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819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5" name="组合 4"/>
          <p:cNvGrpSpPr/>
          <p:nvPr/>
        </p:nvGrpSpPr>
        <p:grpSpPr>
          <a:xfrm>
            <a:off x="4631055" y="2224405"/>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7" name="组合 16"/>
          <p:cNvGrpSpPr/>
          <p:nvPr/>
        </p:nvGrpSpPr>
        <p:grpSpPr>
          <a:xfrm>
            <a:off x="7381558" y="4153853"/>
            <a:ext cx="3644900" cy="1484630"/>
            <a:chOff x="6762750" y="1238250"/>
            <a:chExt cx="4859867" cy="1979507"/>
          </a:xfrm>
        </p:grpSpPr>
        <p:sp>
          <p:nvSpPr>
            <p:cNvPr id="1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21"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grpSp>
        <p:nvGrpSpPr>
          <p:cNvPr id="27" name="组合 26"/>
          <p:cNvGrpSpPr/>
          <p:nvPr/>
        </p:nvGrpSpPr>
        <p:grpSpPr>
          <a:xfrm>
            <a:off x="1319213" y="3765868"/>
            <a:ext cx="3644900" cy="1484630"/>
            <a:chOff x="6762750" y="1238250"/>
            <a:chExt cx="4859867" cy="1979507"/>
          </a:xfrm>
        </p:grpSpPr>
        <p:sp>
          <p:nvSpPr>
            <p:cNvPr id="28" name="矩形 16"/>
            <p:cNvSpPr>
              <a:spLocks noChangeArrowheads="1"/>
            </p:cNvSpPr>
            <p:nvPr/>
          </p:nvSpPr>
          <p:spPr bwMode="auto">
            <a:xfrm>
              <a:off x="7373197" y="1619250"/>
              <a:ext cx="4249420" cy="159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lang="en-US" altLang="zh-CN" sz="1200" dirty="0">
                <a:solidFill>
                  <a:schemeClr val="bg1"/>
                </a:solidFill>
                <a:latin typeface="微软雅黑" panose="020B0503020204020204" charset="-122"/>
                <a:ea typeface="微软雅黑" panose="020B0503020204020204" charset="-122"/>
              </a:endParaRPr>
            </a:p>
          </p:txBody>
        </p:sp>
        <p:sp>
          <p:nvSpPr>
            <p:cNvPr id="29" name="矩形 9"/>
            <p:cNvSpPr>
              <a:spLocks noChangeArrowheads="1"/>
            </p:cNvSpPr>
            <p:nvPr/>
          </p:nvSpPr>
          <p:spPr bwMode="auto">
            <a:xfrm>
              <a:off x="7373938" y="1238250"/>
              <a:ext cx="2919412"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bg1"/>
                </a:solidFill>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pic>
        <p:nvPicPr>
          <p:cNvPr id="10" name="图片 9"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6" name="任意多边形: 形状 1"/>
          <p:cNvSpPr/>
          <p:nvPr/>
        </p:nvSpPr>
        <p:spPr>
          <a:xfrm>
            <a:off x="0" y="2958986"/>
            <a:ext cx="12192000" cy="1347474"/>
          </a:xfrm>
          <a:custGeom>
            <a:avLst/>
            <a:gdLst>
              <a:gd name="connsiteX0" fmla="*/ 0 w 10898372"/>
              <a:gd name="connsiteY0" fmla="*/ 209517 h 1347474"/>
              <a:gd name="connsiteX1" fmla="*/ 2392326 w 10898372"/>
              <a:gd name="connsiteY1" fmla="*/ 1347201 h 1347474"/>
              <a:gd name="connsiteX2" fmla="*/ 4433777 w 10898372"/>
              <a:gd name="connsiteY2" fmla="*/ 326475 h 1347474"/>
              <a:gd name="connsiteX3" fmla="*/ 6996223 w 10898372"/>
              <a:gd name="connsiteY3" fmla="*/ 1272773 h 1347474"/>
              <a:gd name="connsiteX4" fmla="*/ 9399181 w 10898372"/>
              <a:gd name="connsiteY4" fmla="*/ 18131 h 1347474"/>
              <a:gd name="connsiteX5" fmla="*/ 10898372 w 10898372"/>
              <a:gd name="connsiteY5" fmla="*/ 645452 h 13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8372" h="1347474">
                <a:moveTo>
                  <a:pt x="0" y="209517"/>
                </a:moveTo>
                <a:cubicBezTo>
                  <a:pt x="826681" y="768612"/>
                  <a:pt x="1653363" y="1327708"/>
                  <a:pt x="2392326" y="1347201"/>
                </a:cubicBezTo>
                <a:cubicBezTo>
                  <a:pt x="3131289" y="1366694"/>
                  <a:pt x="3666461" y="338880"/>
                  <a:pt x="4433777" y="326475"/>
                </a:cubicBezTo>
                <a:cubicBezTo>
                  <a:pt x="5201093" y="314070"/>
                  <a:pt x="6168656" y="1324164"/>
                  <a:pt x="6996223" y="1272773"/>
                </a:cubicBezTo>
                <a:cubicBezTo>
                  <a:pt x="7823790" y="1221382"/>
                  <a:pt x="8748823" y="122684"/>
                  <a:pt x="9399181" y="18131"/>
                </a:cubicBezTo>
                <a:cubicBezTo>
                  <a:pt x="10049539" y="-86422"/>
                  <a:pt x="10473955" y="279515"/>
                  <a:pt x="10898372" y="645452"/>
                </a:cubicBezTo>
              </a:path>
            </a:pathLst>
          </a:custGeom>
          <a:noFill/>
          <a:ln>
            <a:solidFill>
              <a:srgbClr val="6AE7FF">
                <a:alpha val="61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91832" y="3742659"/>
            <a:ext cx="914400" cy="914400"/>
            <a:chOff x="1991832" y="3742659"/>
            <a:chExt cx="914400" cy="914400"/>
          </a:xfrm>
        </p:grpSpPr>
        <p:sp>
          <p:nvSpPr>
            <p:cNvPr id="7" name="椭圆 6"/>
            <p:cNvSpPr/>
            <p:nvPr/>
          </p:nvSpPr>
          <p:spPr>
            <a:xfrm>
              <a:off x="1991832" y="37426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statistics-on-laptop_82095"/>
            <p:cNvSpPr>
              <a:spLocks noChangeAspect="1"/>
            </p:cNvSpPr>
            <p:nvPr/>
          </p:nvSpPr>
          <p:spPr bwMode="auto">
            <a:xfrm>
              <a:off x="2254903" y="3999630"/>
              <a:ext cx="388257" cy="388257"/>
            </a:xfrm>
            <a:custGeom>
              <a:avLst/>
              <a:gdLst>
                <a:gd name="connsiteX0" fmla="*/ 211137 w 331788"/>
                <a:gd name="connsiteY0" fmla="*/ 211138 h 331788"/>
                <a:gd name="connsiteX1" fmla="*/ 211137 w 331788"/>
                <a:gd name="connsiteY1" fmla="*/ 314326 h 331788"/>
                <a:gd name="connsiteX2" fmla="*/ 314325 w 331788"/>
                <a:gd name="connsiteY2" fmla="*/ 211138 h 331788"/>
                <a:gd name="connsiteX3" fmla="*/ 211137 w 331788"/>
                <a:gd name="connsiteY3" fmla="*/ 211138 h 331788"/>
                <a:gd name="connsiteX4" fmla="*/ 203047 w 331788"/>
                <a:gd name="connsiteY4" fmla="*/ 195263 h 331788"/>
                <a:gd name="connsiteX5" fmla="*/ 323713 w 331788"/>
                <a:gd name="connsiteY5" fmla="*/ 195263 h 331788"/>
                <a:gd name="connsiteX6" fmla="*/ 328903 w 331788"/>
                <a:gd name="connsiteY6" fmla="*/ 197858 h 331788"/>
                <a:gd name="connsiteX7" fmla="*/ 330200 w 331788"/>
                <a:gd name="connsiteY7" fmla="*/ 204345 h 331788"/>
                <a:gd name="connsiteX8" fmla="*/ 204344 w 331788"/>
                <a:gd name="connsiteY8" fmla="*/ 330201 h 331788"/>
                <a:gd name="connsiteX9" fmla="*/ 203047 w 331788"/>
                <a:gd name="connsiteY9" fmla="*/ 330201 h 331788"/>
                <a:gd name="connsiteX10" fmla="*/ 197857 w 331788"/>
                <a:gd name="connsiteY10" fmla="*/ 328904 h 331788"/>
                <a:gd name="connsiteX11" fmla="*/ 195262 w 331788"/>
                <a:gd name="connsiteY11" fmla="*/ 323714 h 331788"/>
                <a:gd name="connsiteX12" fmla="*/ 195262 w 331788"/>
                <a:gd name="connsiteY12" fmla="*/ 203048 h 331788"/>
                <a:gd name="connsiteX13" fmla="*/ 203047 w 331788"/>
                <a:gd name="connsiteY13" fmla="*/ 195263 h 331788"/>
                <a:gd name="connsiteX14" fmla="*/ 165894 w 331788"/>
                <a:gd name="connsiteY14" fmla="*/ 0 h 331788"/>
                <a:gd name="connsiteX15" fmla="*/ 331788 w 331788"/>
                <a:gd name="connsiteY15" fmla="*/ 165894 h 331788"/>
                <a:gd name="connsiteX16" fmla="*/ 316236 w 331788"/>
                <a:gd name="connsiteY16" fmla="*/ 181446 h 331788"/>
                <a:gd name="connsiteX17" fmla="*/ 181446 w 331788"/>
                <a:gd name="connsiteY17" fmla="*/ 181446 h 331788"/>
                <a:gd name="connsiteX18" fmla="*/ 181446 w 331788"/>
                <a:gd name="connsiteY18" fmla="*/ 316236 h 331788"/>
                <a:gd name="connsiteX19" fmla="*/ 165894 w 331788"/>
                <a:gd name="connsiteY19" fmla="*/ 331788 h 331788"/>
                <a:gd name="connsiteX20" fmla="*/ 0 w 331788"/>
                <a:gd name="connsiteY20" fmla="*/ 165894 h 331788"/>
                <a:gd name="connsiteX21" fmla="*/ 165894 w 331788"/>
                <a:gd name="connsiteY21"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1788" h="331788">
                  <a:moveTo>
                    <a:pt x="211137" y="211138"/>
                  </a:moveTo>
                  <a:cubicBezTo>
                    <a:pt x="211137" y="211138"/>
                    <a:pt x="211137" y="211138"/>
                    <a:pt x="211137" y="314326"/>
                  </a:cubicBezTo>
                  <a:cubicBezTo>
                    <a:pt x="262731" y="305297"/>
                    <a:pt x="305296" y="262732"/>
                    <a:pt x="314325" y="211138"/>
                  </a:cubicBezTo>
                  <a:cubicBezTo>
                    <a:pt x="314325" y="211138"/>
                    <a:pt x="314325" y="211138"/>
                    <a:pt x="211137" y="211138"/>
                  </a:cubicBezTo>
                  <a:close/>
                  <a:moveTo>
                    <a:pt x="203047" y="195263"/>
                  </a:moveTo>
                  <a:cubicBezTo>
                    <a:pt x="203047" y="195263"/>
                    <a:pt x="203047" y="195263"/>
                    <a:pt x="323713" y="195263"/>
                  </a:cubicBezTo>
                  <a:cubicBezTo>
                    <a:pt x="325010" y="195263"/>
                    <a:pt x="327605" y="196560"/>
                    <a:pt x="328903" y="197858"/>
                  </a:cubicBezTo>
                  <a:cubicBezTo>
                    <a:pt x="330200" y="199155"/>
                    <a:pt x="330200" y="201750"/>
                    <a:pt x="330200" y="204345"/>
                  </a:cubicBezTo>
                  <a:cubicBezTo>
                    <a:pt x="323713" y="270517"/>
                    <a:pt x="270516" y="323714"/>
                    <a:pt x="204344" y="330201"/>
                  </a:cubicBezTo>
                  <a:cubicBezTo>
                    <a:pt x="204344" y="330201"/>
                    <a:pt x="203047" y="330201"/>
                    <a:pt x="203047" y="330201"/>
                  </a:cubicBezTo>
                  <a:cubicBezTo>
                    <a:pt x="201749" y="330201"/>
                    <a:pt x="199154" y="330201"/>
                    <a:pt x="197857" y="328904"/>
                  </a:cubicBezTo>
                  <a:cubicBezTo>
                    <a:pt x="196559" y="327606"/>
                    <a:pt x="195262" y="325011"/>
                    <a:pt x="195262" y="323714"/>
                  </a:cubicBezTo>
                  <a:cubicBezTo>
                    <a:pt x="195262" y="323714"/>
                    <a:pt x="195262" y="323714"/>
                    <a:pt x="195262" y="203048"/>
                  </a:cubicBezTo>
                  <a:cubicBezTo>
                    <a:pt x="195262" y="199155"/>
                    <a:pt x="199154" y="195263"/>
                    <a:pt x="203047" y="195263"/>
                  </a:cubicBezTo>
                  <a:close/>
                  <a:moveTo>
                    <a:pt x="165894" y="0"/>
                  </a:moveTo>
                  <a:cubicBezTo>
                    <a:pt x="257914" y="0"/>
                    <a:pt x="331788" y="73874"/>
                    <a:pt x="331788" y="165894"/>
                  </a:cubicBezTo>
                  <a:cubicBezTo>
                    <a:pt x="331788" y="173670"/>
                    <a:pt x="325308" y="181446"/>
                    <a:pt x="316236" y="181446"/>
                  </a:cubicBezTo>
                  <a:cubicBezTo>
                    <a:pt x="316236" y="181446"/>
                    <a:pt x="316236" y="181446"/>
                    <a:pt x="181446" y="181446"/>
                  </a:cubicBezTo>
                  <a:cubicBezTo>
                    <a:pt x="181446" y="181446"/>
                    <a:pt x="181446" y="181446"/>
                    <a:pt x="181446" y="316236"/>
                  </a:cubicBezTo>
                  <a:cubicBezTo>
                    <a:pt x="181446" y="325308"/>
                    <a:pt x="173670" y="331788"/>
                    <a:pt x="165894" y="331788"/>
                  </a:cubicBezTo>
                  <a:cubicBezTo>
                    <a:pt x="73874" y="331788"/>
                    <a:pt x="0" y="257914"/>
                    <a:pt x="0" y="165894"/>
                  </a:cubicBezTo>
                  <a:cubicBezTo>
                    <a:pt x="0" y="73874"/>
                    <a:pt x="73874" y="0"/>
                    <a:pt x="165894" y="0"/>
                  </a:cubicBezTo>
                  <a:close/>
                </a:path>
              </a:pathLst>
            </a:custGeom>
            <a:solidFill>
              <a:schemeClr val="bg1"/>
            </a:solidFill>
            <a:ln>
              <a:noFill/>
            </a:ln>
          </p:spPr>
          <p:txBody>
            <a:bodyPr/>
            <a:lstStyle/>
            <a:p>
              <a:endParaRPr lang="zh-CN" altLang="en-US"/>
            </a:p>
          </p:txBody>
        </p:sp>
      </p:grpSp>
      <p:grpSp>
        <p:nvGrpSpPr>
          <p:cNvPr id="35" name="组合 34"/>
          <p:cNvGrpSpPr/>
          <p:nvPr/>
        </p:nvGrpSpPr>
        <p:grpSpPr>
          <a:xfrm>
            <a:off x="4423144" y="2739587"/>
            <a:ext cx="914400" cy="914400"/>
            <a:chOff x="4423144" y="2739587"/>
            <a:chExt cx="914400" cy="914400"/>
          </a:xfrm>
        </p:grpSpPr>
        <p:sp>
          <p:nvSpPr>
            <p:cNvPr id="8" name="椭圆 7"/>
            <p:cNvSpPr/>
            <p:nvPr/>
          </p:nvSpPr>
          <p:spPr>
            <a:xfrm>
              <a:off x="4423144" y="2739587"/>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statistics-on-laptop_82095"/>
            <p:cNvSpPr>
              <a:spLocks noChangeAspect="1"/>
            </p:cNvSpPr>
            <p:nvPr/>
          </p:nvSpPr>
          <p:spPr bwMode="auto">
            <a:xfrm>
              <a:off x="4731947" y="3002658"/>
              <a:ext cx="296793" cy="388257"/>
            </a:xfrm>
            <a:custGeom>
              <a:avLst/>
              <a:gdLst>
                <a:gd name="connsiteX0" fmla="*/ 50800 w 252413"/>
                <a:gd name="connsiteY0" fmla="*/ 263525 h 330200"/>
                <a:gd name="connsiteX1" fmla="*/ 201613 w 252413"/>
                <a:gd name="connsiteY1" fmla="*/ 263525 h 330200"/>
                <a:gd name="connsiteX2" fmla="*/ 201613 w 252413"/>
                <a:gd name="connsiteY2" fmla="*/ 284163 h 330200"/>
                <a:gd name="connsiteX3" fmla="*/ 50800 w 252413"/>
                <a:gd name="connsiteY3" fmla="*/ 284163 h 330200"/>
                <a:gd name="connsiteX4" fmla="*/ 50800 w 252413"/>
                <a:gd name="connsiteY4" fmla="*/ 211137 h 330200"/>
                <a:gd name="connsiteX5" fmla="*/ 201613 w 252413"/>
                <a:gd name="connsiteY5" fmla="*/ 211137 h 330200"/>
                <a:gd name="connsiteX6" fmla="*/ 201613 w 252413"/>
                <a:gd name="connsiteY6" fmla="*/ 231775 h 330200"/>
                <a:gd name="connsiteX7" fmla="*/ 50800 w 252413"/>
                <a:gd name="connsiteY7" fmla="*/ 231775 h 330200"/>
                <a:gd name="connsiteX8" fmla="*/ 50800 w 252413"/>
                <a:gd name="connsiteY8" fmla="*/ 160337 h 330200"/>
                <a:gd name="connsiteX9" fmla="*/ 201613 w 252413"/>
                <a:gd name="connsiteY9" fmla="*/ 160337 h 330200"/>
                <a:gd name="connsiteX10" fmla="*/ 201613 w 252413"/>
                <a:gd name="connsiteY10" fmla="*/ 180975 h 330200"/>
                <a:gd name="connsiteX11" fmla="*/ 50800 w 252413"/>
                <a:gd name="connsiteY11" fmla="*/ 180975 h 330200"/>
                <a:gd name="connsiteX12" fmla="*/ 50800 w 252413"/>
                <a:gd name="connsiteY12" fmla="*/ 107950 h 330200"/>
                <a:gd name="connsiteX13" fmla="*/ 115888 w 252413"/>
                <a:gd name="connsiteY13" fmla="*/ 107950 h 330200"/>
                <a:gd name="connsiteX14" fmla="*/ 115888 w 252413"/>
                <a:gd name="connsiteY14" fmla="*/ 128588 h 330200"/>
                <a:gd name="connsiteX15" fmla="*/ 50800 w 252413"/>
                <a:gd name="connsiteY15" fmla="*/ 128588 h 330200"/>
                <a:gd name="connsiteX16" fmla="*/ 50800 w 252413"/>
                <a:gd name="connsiteY16" fmla="*/ 55562 h 330200"/>
                <a:gd name="connsiteX17" fmla="*/ 115888 w 252413"/>
                <a:gd name="connsiteY17" fmla="*/ 55562 h 330200"/>
                <a:gd name="connsiteX18" fmla="*/ 115888 w 252413"/>
                <a:gd name="connsiteY18" fmla="*/ 76200 h 330200"/>
                <a:gd name="connsiteX19" fmla="*/ 50800 w 252413"/>
                <a:gd name="connsiteY19" fmla="*/ 76200 h 330200"/>
                <a:gd name="connsiteX20" fmla="*/ 166688 w 252413"/>
                <a:gd name="connsiteY20" fmla="*/ 26987 h 330200"/>
                <a:gd name="connsiteX21" fmla="*/ 166688 w 252413"/>
                <a:gd name="connsiteY21" fmla="*/ 74612 h 330200"/>
                <a:gd name="connsiteX22" fmla="*/ 215901 w 252413"/>
                <a:gd name="connsiteY22" fmla="*/ 74612 h 330200"/>
                <a:gd name="connsiteX23" fmla="*/ 22225 w 252413"/>
                <a:gd name="connsiteY23" fmla="*/ 20637 h 330200"/>
                <a:gd name="connsiteX24" fmla="*/ 22225 w 252413"/>
                <a:gd name="connsiteY24" fmla="*/ 309562 h 330200"/>
                <a:gd name="connsiteX25" fmla="*/ 231775 w 252413"/>
                <a:gd name="connsiteY25" fmla="*/ 309562 h 330200"/>
                <a:gd name="connsiteX26" fmla="*/ 231775 w 252413"/>
                <a:gd name="connsiteY26" fmla="*/ 95250 h 330200"/>
                <a:gd name="connsiteX27" fmla="*/ 146050 w 252413"/>
                <a:gd name="connsiteY27" fmla="*/ 95250 h 330200"/>
                <a:gd name="connsiteX28" fmla="*/ 146050 w 252413"/>
                <a:gd name="connsiteY28" fmla="*/ 20637 h 330200"/>
                <a:gd name="connsiteX29" fmla="*/ 0 w 252413"/>
                <a:gd name="connsiteY29" fmla="*/ 0 h 330200"/>
                <a:gd name="connsiteX30" fmla="*/ 168275 w 252413"/>
                <a:gd name="connsiteY30" fmla="*/ 0 h 330200"/>
                <a:gd name="connsiteX31" fmla="*/ 252413 w 252413"/>
                <a:gd name="connsiteY31" fmla="*/ 82550 h 330200"/>
                <a:gd name="connsiteX32" fmla="*/ 252413 w 252413"/>
                <a:gd name="connsiteY32" fmla="*/ 330200 h 330200"/>
                <a:gd name="connsiteX33" fmla="*/ 0 w 252413"/>
                <a:gd name="connsiteY33" fmla="*/ 33020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413" h="330200">
                  <a:moveTo>
                    <a:pt x="50800" y="263525"/>
                  </a:moveTo>
                  <a:lnTo>
                    <a:pt x="201613" y="263525"/>
                  </a:lnTo>
                  <a:lnTo>
                    <a:pt x="201613" y="284163"/>
                  </a:lnTo>
                  <a:lnTo>
                    <a:pt x="50800" y="284163"/>
                  </a:lnTo>
                  <a:close/>
                  <a:moveTo>
                    <a:pt x="50800" y="211137"/>
                  </a:moveTo>
                  <a:lnTo>
                    <a:pt x="201613" y="211137"/>
                  </a:lnTo>
                  <a:lnTo>
                    <a:pt x="201613" y="231775"/>
                  </a:lnTo>
                  <a:lnTo>
                    <a:pt x="50800" y="231775"/>
                  </a:lnTo>
                  <a:close/>
                  <a:moveTo>
                    <a:pt x="50800" y="160337"/>
                  </a:moveTo>
                  <a:lnTo>
                    <a:pt x="201613" y="160337"/>
                  </a:lnTo>
                  <a:lnTo>
                    <a:pt x="201613" y="180975"/>
                  </a:lnTo>
                  <a:lnTo>
                    <a:pt x="50800" y="180975"/>
                  </a:lnTo>
                  <a:close/>
                  <a:moveTo>
                    <a:pt x="50800" y="107950"/>
                  </a:moveTo>
                  <a:lnTo>
                    <a:pt x="115888" y="107950"/>
                  </a:lnTo>
                  <a:lnTo>
                    <a:pt x="115888" y="128588"/>
                  </a:lnTo>
                  <a:lnTo>
                    <a:pt x="50800" y="128588"/>
                  </a:lnTo>
                  <a:close/>
                  <a:moveTo>
                    <a:pt x="50800" y="55562"/>
                  </a:moveTo>
                  <a:lnTo>
                    <a:pt x="115888" y="55562"/>
                  </a:lnTo>
                  <a:lnTo>
                    <a:pt x="115888" y="76200"/>
                  </a:lnTo>
                  <a:lnTo>
                    <a:pt x="50800" y="76200"/>
                  </a:lnTo>
                  <a:close/>
                  <a:moveTo>
                    <a:pt x="166688" y="26987"/>
                  </a:moveTo>
                  <a:lnTo>
                    <a:pt x="166688" y="74612"/>
                  </a:lnTo>
                  <a:lnTo>
                    <a:pt x="215901" y="74612"/>
                  </a:lnTo>
                  <a:close/>
                  <a:moveTo>
                    <a:pt x="22225" y="20637"/>
                  </a:moveTo>
                  <a:lnTo>
                    <a:pt x="22225" y="309562"/>
                  </a:lnTo>
                  <a:lnTo>
                    <a:pt x="231775" y="309562"/>
                  </a:lnTo>
                  <a:lnTo>
                    <a:pt x="231775" y="95250"/>
                  </a:lnTo>
                  <a:lnTo>
                    <a:pt x="146050" y="95250"/>
                  </a:lnTo>
                  <a:lnTo>
                    <a:pt x="146050" y="20637"/>
                  </a:lnTo>
                  <a:close/>
                  <a:moveTo>
                    <a:pt x="0" y="0"/>
                  </a:moveTo>
                  <a:lnTo>
                    <a:pt x="168275" y="0"/>
                  </a:lnTo>
                  <a:lnTo>
                    <a:pt x="252413" y="82550"/>
                  </a:lnTo>
                  <a:lnTo>
                    <a:pt x="252413" y="330200"/>
                  </a:lnTo>
                  <a:lnTo>
                    <a:pt x="0" y="330200"/>
                  </a:lnTo>
                  <a:close/>
                </a:path>
              </a:pathLst>
            </a:custGeom>
            <a:solidFill>
              <a:schemeClr val="bg1"/>
            </a:solidFill>
            <a:ln>
              <a:noFill/>
            </a:ln>
          </p:spPr>
          <p:txBody>
            <a:bodyPr/>
            <a:lstStyle/>
            <a:p>
              <a:endParaRPr lang="zh-CN" altLang="en-US"/>
            </a:p>
          </p:txBody>
        </p:sp>
      </p:grpSp>
      <p:grpSp>
        <p:nvGrpSpPr>
          <p:cNvPr id="34" name="组合 33"/>
          <p:cNvGrpSpPr/>
          <p:nvPr/>
        </p:nvGrpSpPr>
        <p:grpSpPr>
          <a:xfrm>
            <a:off x="6854456" y="3707148"/>
            <a:ext cx="914400" cy="914400"/>
            <a:chOff x="6854456" y="3707148"/>
            <a:chExt cx="914400" cy="914400"/>
          </a:xfrm>
        </p:grpSpPr>
        <p:sp>
          <p:nvSpPr>
            <p:cNvPr id="9" name="椭圆 8"/>
            <p:cNvSpPr/>
            <p:nvPr/>
          </p:nvSpPr>
          <p:spPr>
            <a:xfrm>
              <a:off x="6854456" y="3707148"/>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atistics-on-laptop_82095"/>
            <p:cNvSpPr>
              <a:spLocks noChangeAspect="1"/>
            </p:cNvSpPr>
            <p:nvPr/>
          </p:nvSpPr>
          <p:spPr bwMode="auto">
            <a:xfrm>
              <a:off x="7117527" y="4022204"/>
              <a:ext cx="388257" cy="280510"/>
            </a:xfrm>
            <a:custGeom>
              <a:avLst/>
              <a:gdLst>
                <a:gd name="connsiteX0" fmla="*/ 15875 w 331788"/>
                <a:gd name="connsiteY0" fmla="*/ 19464 h 239713"/>
                <a:gd name="connsiteX1" fmla="*/ 15875 w 331788"/>
                <a:gd name="connsiteY1" fmla="*/ 206376 h 239713"/>
                <a:gd name="connsiteX2" fmla="*/ 107950 w 331788"/>
                <a:gd name="connsiteY2" fmla="*/ 112713 h 239713"/>
                <a:gd name="connsiteX3" fmla="*/ 119063 w 331788"/>
                <a:gd name="connsiteY3" fmla="*/ 125413 h 239713"/>
                <a:gd name="connsiteX4" fmla="*/ 17463 w 331788"/>
                <a:gd name="connsiteY4" fmla="*/ 223838 h 239713"/>
                <a:gd name="connsiteX5" fmla="*/ 312738 w 331788"/>
                <a:gd name="connsiteY5" fmla="*/ 223838 h 239713"/>
                <a:gd name="connsiteX6" fmla="*/ 212725 w 331788"/>
                <a:gd name="connsiteY6" fmla="*/ 125413 h 239713"/>
                <a:gd name="connsiteX7" fmla="*/ 220844 w 331788"/>
                <a:gd name="connsiteY7" fmla="*/ 114588 h 239713"/>
                <a:gd name="connsiteX8" fmla="*/ 222484 w 331788"/>
                <a:gd name="connsiteY8" fmla="*/ 112947 h 239713"/>
                <a:gd name="connsiteX9" fmla="*/ 315913 w 331788"/>
                <a:gd name="connsiteY9" fmla="*/ 206376 h 239713"/>
                <a:gd name="connsiteX10" fmla="*/ 315913 w 331788"/>
                <a:gd name="connsiteY10" fmla="*/ 19464 h 239713"/>
                <a:gd name="connsiteX11" fmla="*/ 254806 w 331788"/>
                <a:gd name="connsiteY11" fmla="*/ 80606 h 239713"/>
                <a:gd name="connsiteX12" fmla="*/ 222484 w 331788"/>
                <a:gd name="connsiteY12" fmla="*/ 112947 h 239713"/>
                <a:gd name="connsiteX13" fmla="*/ 222250 w 331788"/>
                <a:gd name="connsiteY13" fmla="*/ 112713 h 239713"/>
                <a:gd name="connsiteX14" fmla="*/ 220844 w 331788"/>
                <a:gd name="connsiteY14" fmla="*/ 114588 h 239713"/>
                <a:gd name="connsiteX15" fmla="*/ 218878 w 331788"/>
                <a:gd name="connsiteY15" fmla="*/ 116556 h 239713"/>
                <a:gd name="connsiteX16" fmla="*/ 171067 w 331788"/>
                <a:gd name="connsiteY16" fmla="*/ 164394 h 239713"/>
                <a:gd name="connsiteX17" fmla="*/ 160721 w 331788"/>
                <a:gd name="connsiteY17" fmla="*/ 164394 h 239713"/>
                <a:gd name="connsiteX18" fmla="*/ 15875 w 331788"/>
                <a:gd name="connsiteY18" fmla="*/ 19464 h 239713"/>
                <a:gd name="connsiteX19" fmla="*/ 30101 w 331788"/>
                <a:gd name="connsiteY19" fmla="*/ 14288 h 239713"/>
                <a:gd name="connsiteX20" fmla="*/ 165894 w 331788"/>
                <a:gd name="connsiteY20" fmla="*/ 148866 h 239713"/>
                <a:gd name="connsiteX21" fmla="*/ 301687 w 331788"/>
                <a:gd name="connsiteY21" fmla="*/ 14288 h 239713"/>
                <a:gd name="connsiteX22" fmla="*/ 7776 w 331788"/>
                <a:gd name="connsiteY22" fmla="*/ 0 h 239713"/>
                <a:gd name="connsiteX23" fmla="*/ 324012 w 331788"/>
                <a:gd name="connsiteY23" fmla="*/ 0 h 239713"/>
                <a:gd name="connsiteX24" fmla="*/ 331788 w 331788"/>
                <a:gd name="connsiteY24" fmla="*/ 7733 h 239713"/>
                <a:gd name="connsiteX25" fmla="*/ 331788 w 331788"/>
                <a:gd name="connsiteY25" fmla="*/ 231980 h 239713"/>
                <a:gd name="connsiteX26" fmla="*/ 324012 w 331788"/>
                <a:gd name="connsiteY26" fmla="*/ 239713 h 239713"/>
                <a:gd name="connsiteX27" fmla="*/ 7776 w 331788"/>
                <a:gd name="connsiteY27" fmla="*/ 239713 h 239713"/>
                <a:gd name="connsiteX28" fmla="*/ 0 w 331788"/>
                <a:gd name="connsiteY28" fmla="*/ 231980 h 239713"/>
                <a:gd name="connsiteX29" fmla="*/ 0 w 331788"/>
                <a:gd name="connsiteY29" fmla="*/ 7733 h 239713"/>
                <a:gd name="connsiteX30" fmla="*/ 7776 w 331788"/>
                <a:gd name="connsiteY30" fmla="*/ 0 h 23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788" h="239713">
                  <a:moveTo>
                    <a:pt x="15875" y="19464"/>
                  </a:moveTo>
                  <a:lnTo>
                    <a:pt x="15875" y="206376"/>
                  </a:lnTo>
                  <a:lnTo>
                    <a:pt x="107950" y="112713"/>
                  </a:lnTo>
                  <a:lnTo>
                    <a:pt x="119063" y="125413"/>
                  </a:lnTo>
                  <a:lnTo>
                    <a:pt x="17463" y="223838"/>
                  </a:lnTo>
                  <a:lnTo>
                    <a:pt x="312738" y="223838"/>
                  </a:lnTo>
                  <a:lnTo>
                    <a:pt x="212725" y="125413"/>
                  </a:lnTo>
                  <a:lnTo>
                    <a:pt x="220844" y="114588"/>
                  </a:lnTo>
                  <a:lnTo>
                    <a:pt x="222484" y="112947"/>
                  </a:lnTo>
                  <a:lnTo>
                    <a:pt x="315913" y="206376"/>
                  </a:lnTo>
                  <a:lnTo>
                    <a:pt x="315913" y="19464"/>
                  </a:lnTo>
                  <a:cubicBezTo>
                    <a:pt x="315913" y="19464"/>
                    <a:pt x="315913" y="19464"/>
                    <a:pt x="254806" y="80606"/>
                  </a:cubicBezTo>
                  <a:lnTo>
                    <a:pt x="222484" y="112947"/>
                  </a:lnTo>
                  <a:lnTo>
                    <a:pt x="222250" y="112713"/>
                  </a:lnTo>
                  <a:lnTo>
                    <a:pt x="220844" y="114588"/>
                  </a:lnTo>
                  <a:lnTo>
                    <a:pt x="218878" y="116556"/>
                  </a:lnTo>
                  <a:cubicBezTo>
                    <a:pt x="205015" y="130426"/>
                    <a:pt x="189173" y="146278"/>
                    <a:pt x="171067" y="164394"/>
                  </a:cubicBezTo>
                  <a:cubicBezTo>
                    <a:pt x="168481" y="168276"/>
                    <a:pt x="163308" y="168276"/>
                    <a:pt x="160721" y="164394"/>
                  </a:cubicBezTo>
                  <a:cubicBezTo>
                    <a:pt x="160721" y="164394"/>
                    <a:pt x="160721" y="164394"/>
                    <a:pt x="15875" y="19464"/>
                  </a:cubicBezTo>
                  <a:close/>
                  <a:moveTo>
                    <a:pt x="30101" y="14288"/>
                  </a:moveTo>
                  <a:cubicBezTo>
                    <a:pt x="30101" y="14288"/>
                    <a:pt x="30101" y="14288"/>
                    <a:pt x="165894" y="148866"/>
                  </a:cubicBezTo>
                  <a:cubicBezTo>
                    <a:pt x="165894" y="148866"/>
                    <a:pt x="165894" y="148866"/>
                    <a:pt x="301687" y="14288"/>
                  </a:cubicBezTo>
                  <a:close/>
                  <a:moveTo>
                    <a:pt x="7776" y="0"/>
                  </a:moveTo>
                  <a:cubicBezTo>
                    <a:pt x="7776" y="0"/>
                    <a:pt x="7776" y="0"/>
                    <a:pt x="324012" y="0"/>
                  </a:cubicBezTo>
                  <a:cubicBezTo>
                    <a:pt x="327900" y="0"/>
                    <a:pt x="331788" y="3866"/>
                    <a:pt x="331788" y="7733"/>
                  </a:cubicBezTo>
                  <a:cubicBezTo>
                    <a:pt x="331788" y="7733"/>
                    <a:pt x="331788" y="7733"/>
                    <a:pt x="331788" y="231980"/>
                  </a:cubicBezTo>
                  <a:cubicBezTo>
                    <a:pt x="331788" y="235847"/>
                    <a:pt x="327900" y="239713"/>
                    <a:pt x="324012" y="239713"/>
                  </a:cubicBezTo>
                  <a:cubicBezTo>
                    <a:pt x="324012" y="239713"/>
                    <a:pt x="324012" y="239713"/>
                    <a:pt x="7776" y="239713"/>
                  </a:cubicBezTo>
                  <a:cubicBezTo>
                    <a:pt x="3888" y="239713"/>
                    <a:pt x="0" y="235847"/>
                    <a:pt x="0" y="231980"/>
                  </a:cubicBezTo>
                  <a:cubicBezTo>
                    <a:pt x="0" y="231980"/>
                    <a:pt x="0" y="231980"/>
                    <a:pt x="0" y="7733"/>
                  </a:cubicBezTo>
                  <a:cubicBezTo>
                    <a:pt x="0" y="3866"/>
                    <a:pt x="3888" y="0"/>
                    <a:pt x="7776" y="0"/>
                  </a:cubicBezTo>
                  <a:close/>
                </a:path>
              </a:pathLst>
            </a:custGeom>
            <a:solidFill>
              <a:schemeClr val="bg1"/>
            </a:solidFill>
            <a:ln>
              <a:noFill/>
            </a:ln>
          </p:spPr>
          <p:txBody>
            <a:bodyPr/>
            <a:lstStyle/>
            <a:p>
              <a:endParaRPr lang="zh-CN" altLang="en-US"/>
            </a:p>
          </p:txBody>
        </p:sp>
      </p:grpSp>
      <p:grpSp>
        <p:nvGrpSpPr>
          <p:cNvPr id="36" name="组合 35"/>
          <p:cNvGrpSpPr/>
          <p:nvPr/>
        </p:nvGrpSpPr>
        <p:grpSpPr>
          <a:xfrm>
            <a:off x="9285768" y="2828259"/>
            <a:ext cx="914400" cy="914400"/>
            <a:chOff x="9285768" y="2828259"/>
            <a:chExt cx="914400" cy="914400"/>
          </a:xfrm>
        </p:grpSpPr>
        <p:sp>
          <p:nvSpPr>
            <p:cNvPr id="10" name="椭圆 9"/>
            <p:cNvSpPr/>
            <p:nvPr/>
          </p:nvSpPr>
          <p:spPr>
            <a:xfrm>
              <a:off x="9285768" y="2828259"/>
              <a:ext cx="914400" cy="9144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statistics-on-laptop_82095"/>
            <p:cNvSpPr>
              <a:spLocks noChangeAspect="1"/>
            </p:cNvSpPr>
            <p:nvPr/>
          </p:nvSpPr>
          <p:spPr bwMode="auto">
            <a:xfrm>
              <a:off x="9548839" y="3132031"/>
              <a:ext cx="388257" cy="305938"/>
            </a:xfrm>
            <a:custGeom>
              <a:avLst/>
              <a:gdLst>
                <a:gd name="connsiteX0" fmla="*/ 238459 w 328388"/>
                <a:gd name="connsiteY0" fmla="*/ 133350 h 258763"/>
                <a:gd name="connsiteX1" fmla="*/ 229503 w 328388"/>
                <a:gd name="connsiteY1" fmla="*/ 144992 h 258763"/>
                <a:gd name="connsiteX2" fmla="*/ 234621 w 328388"/>
                <a:gd name="connsiteY2" fmla="*/ 160514 h 258763"/>
                <a:gd name="connsiteX3" fmla="*/ 205193 w 328388"/>
                <a:gd name="connsiteY3" fmla="*/ 190265 h 258763"/>
                <a:gd name="connsiteX4" fmla="*/ 177045 w 328388"/>
                <a:gd name="connsiteY4" fmla="*/ 160514 h 258763"/>
                <a:gd name="connsiteX5" fmla="*/ 178324 w 328388"/>
                <a:gd name="connsiteY5" fmla="*/ 150166 h 258763"/>
                <a:gd name="connsiteX6" fmla="*/ 166808 w 328388"/>
                <a:gd name="connsiteY6" fmla="*/ 142405 h 258763"/>
                <a:gd name="connsiteX7" fmla="*/ 162970 w 328388"/>
                <a:gd name="connsiteY7" fmla="*/ 160514 h 258763"/>
                <a:gd name="connsiteX8" fmla="*/ 205193 w 328388"/>
                <a:gd name="connsiteY8" fmla="*/ 203200 h 258763"/>
                <a:gd name="connsiteX9" fmla="*/ 248695 w 328388"/>
                <a:gd name="connsiteY9" fmla="*/ 160514 h 258763"/>
                <a:gd name="connsiteX10" fmla="*/ 238459 w 328388"/>
                <a:gd name="connsiteY10" fmla="*/ 133350 h 258763"/>
                <a:gd name="connsiteX11" fmla="*/ 205629 w 328388"/>
                <a:gd name="connsiteY11" fmla="*/ 117475 h 258763"/>
                <a:gd name="connsiteX12" fmla="*/ 175670 w 328388"/>
                <a:gd name="connsiteY12" fmla="*/ 129084 h 258763"/>
                <a:gd name="connsiteX13" fmla="*/ 188696 w 328388"/>
                <a:gd name="connsiteY13" fmla="*/ 138113 h 258763"/>
                <a:gd name="connsiteX14" fmla="*/ 205629 w 328388"/>
                <a:gd name="connsiteY14" fmla="*/ 131664 h 258763"/>
                <a:gd name="connsiteX15" fmla="*/ 218655 w 328388"/>
                <a:gd name="connsiteY15" fmla="*/ 134244 h 258763"/>
                <a:gd name="connsiteX16" fmla="*/ 226470 w 328388"/>
                <a:gd name="connsiteY16" fmla="*/ 122635 h 258763"/>
                <a:gd name="connsiteX17" fmla="*/ 205629 w 328388"/>
                <a:gd name="connsiteY17" fmla="*/ 117475 h 258763"/>
                <a:gd name="connsiteX18" fmla="*/ 299177 w 328388"/>
                <a:gd name="connsiteY18" fmla="*/ 0 h 258763"/>
                <a:gd name="connsiteX19" fmla="*/ 312121 w 328388"/>
                <a:gd name="connsiteY19" fmla="*/ 2588 h 258763"/>
                <a:gd name="connsiteX20" fmla="*/ 325066 w 328388"/>
                <a:gd name="connsiteY20" fmla="*/ 41402 h 258763"/>
                <a:gd name="connsiteX21" fmla="*/ 299177 w 328388"/>
                <a:gd name="connsiteY21" fmla="*/ 58222 h 258763"/>
                <a:gd name="connsiteX22" fmla="*/ 292705 w 328388"/>
                <a:gd name="connsiteY22" fmla="*/ 56928 h 258763"/>
                <a:gd name="connsiteX23" fmla="*/ 247400 w 328388"/>
                <a:gd name="connsiteY23" fmla="*/ 119031 h 258763"/>
                <a:gd name="connsiteX24" fmla="*/ 262933 w 328388"/>
                <a:gd name="connsiteY24" fmla="*/ 159139 h 258763"/>
                <a:gd name="connsiteX25" fmla="*/ 251284 w 328388"/>
                <a:gd name="connsiteY25" fmla="*/ 195366 h 258763"/>
                <a:gd name="connsiteX26" fmla="*/ 275878 w 328388"/>
                <a:gd name="connsiteY26" fmla="*/ 217361 h 258763"/>
                <a:gd name="connsiteX27" fmla="*/ 304355 w 328388"/>
                <a:gd name="connsiteY27" fmla="*/ 244531 h 258763"/>
                <a:gd name="connsiteX28" fmla="*/ 305649 w 328388"/>
                <a:gd name="connsiteY28" fmla="*/ 256176 h 258763"/>
                <a:gd name="connsiteX29" fmla="*/ 299177 w 328388"/>
                <a:gd name="connsiteY29" fmla="*/ 258763 h 258763"/>
                <a:gd name="connsiteX30" fmla="*/ 294000 w 328388"/>
                <a:gd name="connsiteY30" fmla="*/ 256176 h 258763"/>
                <a:gd name="connsiteX31" fmla="*/ 240928 w 328388"/>
                <a:gd name="connsiteY31" fmla="*/ 205717 h 258763"/>
                <a:gd name="connsiteX32" fmla="*/ 204684 w 328388"/>
                <a:gd name="connsiteY32" fmla="*/ 217361 h 258763"/>
                <a:gd name="connsiteX33" fmla="*/ 146435 w 328388"/>
                <a:gd name="connsiteY33" fmla="*/ 159139 h 258763"/>
                <a:gd name="connsiteX34" fmla="*/ 154201 w 328388"/>
                <a:gd name="connsiteY34" fmla="*/ 131969 h 258763"/>
                <a:gd name="connsiteX35" fmla="*/ 119252 w 328388"/>
                <a:gd name="connsiteY35" fmla="*/ 107387 h 258763"/>
                <a:gd name="connsiteX36" fmla="*/ 98541 w 328388"/>
                <a:gd name="connsiteY36" fmla="*/ 116443 h 258763"/>
                <a:gd name="connsiteX37" fmla="*/ 85597 w 328388"/>
                <a:gd name="connsiteY37" fmla="*/ 113856 h 258763"/>
                <a:gd name="connsiteX38" fmla="*/ 49353 w 328388"/>
                <a:gd name="connsiteY38" fmla="*/ 160433 h 258763"/>
                <a:gd name="connsiteX39" fmla="*/ 54531 w 328388"/>
                <a:gd name="connsiteY39" fmla="*/ 194072 h 258763"/>
                <a:gd name="connsiteX40" fmla="*/ 28642 w 328388"/>
                <a:gd name="connsiteY40" fmla="*/ 209598 h 258763"/>
                <a:gd name="connsiteX41" fmla="*/ 15698 w 328388"/>
                <a:gd name="connsiteY41" fmla="*/ 207011 h 258763"/>
                <a:gd name="connsiteX42" fmla="*/ 2754 w 328388"/>
                <a:gd name="connsiteY42" fmla="*/ 168196 h 258763"/>
                <a:gd name="connsiteX43" fmla="*/ 28642 w 328388"/>
                <a:gd name="connsiteY43" fmla="*/ 151376 h 258763"/>
                <a:gd name="connsiteX44" fmla="*/ 36409 w 328388"/>
                <a:gd name="connsiteY44" fmla="*/ 152670 h 258763"/>
                <a:gd name="connsiteX45" fmla="*/ 73947 w 328388"/>
                <a:gd name="connsiteY45" fmla="*/ 103505 h 258763"/>
                <a:gd name="connsiteX46" fmla="*/ 72653 w 328388"/>
                <a:gd name="connsiteY46" fmla="*/ 75041 h 258763"/>
                <a:gd name="connsiteX47" fmla="*/ 98541 w 328388"/>
                <a:gd name="connsiteY47" fmla="*/ 58222 h 258763"/>
                <a:gd name="connsiteX48" fmla="*/ 111485 w 328388"/>
                <a:gd name="connsiteY48" fmla="*/ 62103 h 258763"/>
                <a:gd name="connsiteX49" fmla="*/ 125724 w 328388"/>
                <a:gd name="connsiteY49" fmla="*/ 94448 h 258763"/>
                <a:gd name="connsiteX50" fmla="*/ 163262 w 328388"/>
                <a:gd name="connsiteY50" fmla="*/ 119031 h 258763"/>
                <a:gd name="connsiteX51" fmla="*/ 204684 w 328388"/>
                <a:gd name="connsiteY51" fmla="*/ 100917 h 258763"/>
                <a:gd name="connsiteX52" fmla="*/ 234456 w 328388"/>
                <a:gd name="connsiteY52" fmla="*/ 109974 h 258763"/>
                <a:gd name="connsiteX53" fmla="*/ 279761 w 328388"/>
                <a:gd name="connsiteY53" fmla="*/ 49165 h 258763"/>
                <a:gd name="connsiteX54" fmla="*/ 273289 w 328388"/>
                <a:gd name="connsiteY54" fmla="*/ 15526 h 258763"/>
                <a:gd name="connsiteX55" fmla="*/ 299177 w 328388"/>
                <a:gd name="connsiteY55" fmla="*/ 0 h 25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28388" h="258763">
                  <a:moveTo>
                    <a:pt x="238459" y="133350"/>
                  </a:moveTo>
                  <a:cubicBezTo>
                    <a:pt x="238459" y="133350"/>
                    <a:pt x="238459" y="133350"/>
                    <a:pt x="229503" y="144992"/>
                  </a:cubicBezTo>
                  <a:cubicBezTo>
                    <a:pt x="232062" y="148872"/>
                    <a:pt x="234621" y="155340"/>
                    <a:pt x="234621" y="160514"/>
                  </a:cubicBezTo>
                  <a:cubicBezTo>
                    <a:pt x="234621" y="177330"/>
                    <a:pt x="221826" y="190265"/>
                    <a:pt x="205193" y="190265"/>
                  </a:cubicBezTo>
                  <a:cubicBezTo>
                    <a:pt x="189839" y="190265"/>
                    <a:pt x="177045" y="177330"/>
                    <a:pt x="177045" y="160514"/>
                  </a:cubicBezTo>
                  <a:cubicBezTo>
                    <a:pt x="177045" y="156633"/>
                    <a:pt x="178324" y="154046"/>
                    <a:pt x="178324" y="150166"/>
                  </a:cubicBezTo>
                  <a:cubicBezTo>
                    <a:pt x="178324" y="150166"/>
                    <a:pt x="178324" y="150166"/>
                    <a:pt x="166808" y="142405"/>
                  </a:cubicBezTo>
                  <a:cubicBezTo>
                    <a:pt x="164249" y="147579"/>
                    <a:pt x="162970" y="154046"/>
                    <a:pt x="162970" y="160514"/>
                  </a:cubicBezTo>
                  <a:cubicBezTo>
                    <a:pt x="162970" y="185091"/>
                    <a:pt x="182162" y="203200"/>
                    <a:pt x="205193" y="203200"/>
                  </a:cubicBezTo>
                  <a:cubicBezTo>
                    <a:pt x="229503" y="203200"/>
                    <a:pt x="248695" y="185091"/>
                    <a:pt x="248695" y="160514"/>
                  </a:cubicBezTo>
                  <a:cubicBezTo>
                    <a:pt x="248695" y="150166"/>
                    <a:pt x="244857" y="141111"/>
                    <a:pt x="238459" y="133350"/>
                  </a:cubicBezTo>
                  <a:close/>
                  <a:moveTo>
                    <a:pt x="205629" y="117475"/>
                  </a:moveTo>
                  <a:cubicBezTo>
                    <a:pt x="193906" y="117475"/>
                    <a:pt x="183486" y="122635"/>
                    <a:pt x="175670" y="129084"/>
                  </a:cubicBezTo>
                  <a:cubicBezTo>
                    <a:pt x="175670" y="129084"/>
                    <a:pt x="175670" y="129084"/>
                    <a:pt x="188696" y="138113"/>
                  </a:cubicBezTo>
                  <a:cubicBezTo>
                    <a:pt x="192604" y="134244"/>
                    <a:pt x="199116" y="131664"/>
                    <a:pt x="205629" y="131664"/>
                  </a:cubicBezTo>
                  <a:cubicBezTo>
                    <a:pt x="210839" y="131664"/>
                    <a:pt x="214747" y="132954"/>
                    <a:pt x="218655" y="134244"/>
                  </a:cubicBezTo>
                  <a:cubicBezTo>
                    <a:pt x="218655" y="134244"/>
                    <a:pt x="218655" y="134244"/>
                    <a:pt x="226470" y="122635"/>
                  </a:cubicBezTo>
                  <a:cubicBezTo>
                    <a:pt x="221260" y="120055"/>
                    <a:pt x="213445" y="117475"/>
                    <a:pt x="205629" y="117475"/>
                  </a:cubicBezTo>
                  <a:close/>
                  <a:moveTo>
                    <a:pt x="299177" y="0"/>
                  </a:moveTo>
                  <a:cubicBezTo>
                    <a:pt x="304355" y="0"/>
                    <a:pt x="308238" y="1294"/>
                    <a:pt x="312121" y="2588"/>
                  </a:cubicBezTo>
                  <a:cubicBezTo>
                    <a:pt x="326360" y="10350"/>
                    <a:pt x="332832" y="27170"/>
                    <a:pt x="325066" y="41402"/>
                  </a:cubicBezTo>
                  <a:cubicBezTo>
                    <a:pt x="321182" y="51752"/>
                    <a:pt x="310827" y="58222"/>
                    <a:pt x="299177" y="58222"/>
                  </a:cubicBezTo>
                  <a:cubicBezTo>
                    <a:pt x="297883" y="58222"/>
                    <a:pt x="295294" y="56928"/>
                    <a:pt x="292705" y="56928"/>
                  </a:cubicBezTo>
                  <a:cubicBezTo>
                    <a:pt x="292705" y="56928"/>
                    <a:pt x="292705" y="56928"/>
                    <a:pt x="247400" y="119031"/>
                  </a:cubicBezTo>
                  <a:cubicBezTo>
                    <a:pt x="257756" y="129382"/>
                    <a:pt x="262933" y="143614"/>
                    <a:pt x="262933" y="159139"/>
                  </a:cubicBezTo>
                  <a:cubicBezTo>
                    <a:pt x="262933" y="173371"/>
                    <a:pt x="259050" y="185016"/>
                    <a:pt x="251284" y="195366"/>
                  </a:cubicBezTo>
                  <a:cubicBezTo>
                    <a:pt x="251284" y="195366"/>
                    <a:pt x="251284" y="195366"/>
                    <a:pt x="275878" y="217361"/>
                  </a:cubicBezTo>
                  <a:cubicBezTo>
                    <a:pt x="275878" y="217361"/>
                    <a:pt x="275878" y="217361"/>
                    <a:pt x="304355" y="244531"/>
                  </a:cubicBezTo>
                  <a:cubicBezTo>
                    <a:pt x="308238" y="248413"/>
                    <a:pt x="308238" y="252294"/>
                    <a:pt x="305649" y="256176"/>
                  </a:cubicBezTo>
                  <a:cubicBezTo>
                    <a:pt x="304355" y="257469"/>
                    <a:pt x="301766" y="258763"/>
                    <a:pt x="299177" y="258763"/>
                  </a:cubicBezTo>
                  <a:cubicBezTo>
                    <a:pt x="297883" y="258763"/>
                    <a:pt x="296588" y="257469"/>
                    <a:pt x="294000" y="256176"/>
                  </a:cubicBezTo>
                  <a:cubicBezTo>
                    <a:pt x="294000" y="256176"/>
                    <a:pt x="294000" y="256176"/>
                    <a:pt x="240928" y="205717"/>
                  </a:cubicBezTo>
                  <a:cubicBezTo>
                    <a:pt x="230573" y="213480"/>
                    <a:pt x="218923" y="217361"/>
                    <a:pt x="204684" y="217361"/>
                  </a:cubicBezTo>
                  <a:cubicBezTo>
                    <a:pt x="172323" y="217361"/>
                    <a:pt x="146435" y="191485"/>
                    <a:pt x="146435" y="159139"/>
                  </a:cubicBezTo>
                  <a:cubicBezTo>
                    <a:pt x="146435" y="150083"/>
                    <a:pt x="149024" y="139732"/>
                    <a:pt x="154201" y="131969"/>
                  </a:cubicBezTo>
                  <a:cubicBezTo>
                    <a:pt x="154201" y="131969"/>
                    <a:pt x="154201" y="131969"/>
                    <a:pt x="119252" y="107387"/>
                  </a:cubicBezTo>
                  <a:cubicBezTo>
                    <a:pt x="114074" y="113856"/>
                    <a:pt x="106308" y="116443"/>
                    <a:pt x="98541" y="116443"/>
                  </a:cubicBezTo>
                  <a:cubicBezTo>
                    <a:pt x="93363" y="116443"/>
                    <a:pt x="89480" y="115149"/>
                    <a:pt x="85597" y="113856"/>
                  </a:cubicBezTo>
                  <a:cubicBezTo>
                    <a:pt x="85597" y="113856"/>
                    <a:pt x="85597" y="113856"/>
                    <a:pt x="49353" y="160433"/>
                  </a:cubicBezTo>
                  <a:cubicBezTo>
                    <a:pt x="58414" y="168196"/>
                    <a:pt x="61003" y="182428"/>
                    <a:pt x="54531" y="194072"/>
                  </a:cubicBezTo>
                  <a:cubicBezTo>
                    <a:pt x="50648" y="203129"/>
                    <a:pt x="40292" y="209598"/>
                    <a:pt x="28642" y="209598"/>
                  </a:cubicBezTo>
                  <a:cubicBezTo>
                    <a:pt x="24759" y="209598"/>
                    <a:pt x="20876" y="208304"/>
                    <a:pt x="15698" y="207011"/>
                  </a:cubicBezTo>
                  <a:cubicBezTo>
                    <a:pt x="1459" y="199248"/>
                    <a:pt x="-3718" y="182428"/>
                    <a:pt x="2754" y="168196"/>
                  </a:cubicBezTo>
                  <a:cubicBezTo>
                    <a:pt x="7932" y="157846"/>
                    <a:pt x="18287" y="151376"/>
                    <a:pt x="28642" y="151376"/>
                  </a:cubicBezTo>
                  <a:cubicBezTo>
                    <a:pt x="31231" y="151376"/>
                    <a:pt x="33820" y="152670"/>
                    <a:pt x="36409" y="152670"/>
                  </a:cubicBezTo>
                  <a:cubicBezTo>
                    <a:pt x="36409" y="152670"/>
                    <a:pt x="36409" y="152670"/>
                    <a:pt x="73947" y="103505"/>
                  </a:cubicBezTo>
                  <a:cubicBezTo>
                    <a:pt x="68769" y="95742"/>
                    <a:pt x="67475" y="84098"/>
                    <a:pt x="72653" y="75041"/>
                  </a:cubicBezTo>
                  <a:cubicBezTo>
                    <a:pt x="76536" y="64691"/>
                    <a:pt x="86891" y="58222"/>
                    <a:pt x="98541" y="58222"/>
                  </a:cubicBezTo>
                  <a:cubicBezTo>
                    <a:pt x="102424" y="58222"/>
                    <a:pt x="106308" y="59515"/>
                    <a:pt x="111485" y="62103"/>
                  </a:cubicBezTo>
                  <a:cubicBezTo>
                    <a:pt x="123135" y="67278"/>
                    <a:pt x="129607" y="81510"/>
                    <a:pt x="125724" y="94448"/>
                  </a:cubicBezTo>
                  <a:cubicBezTo>
                    <a:pt x="125724" y="94448"/>
                    <a:pt x="125724" y="94448"/>
                    <a:pt x="163262" y="119031"/>
                  </a:cubicBezTo>
                  <a:cubicBezTo>
                    <a:pt x="173618" y="108680"/>
                    <a:pt x="187857" y="100917"/>
                    <a:pt x="204684" y="100917"/>
                  </a:cubicBezTo>
                  <a:cubicBezTo>
                    <a:pt x="216334" y="100917"/>
                    <a:pt x="226690" y="104799"/>
                    <a:pt x="234456" y="109974"/>
                  </a:cubicBezTo>
                  <a:cubicBezTo>
                    <a:pt x="234456" y="109974"/>
                    <a:pt x="234456" y="109974"/>
                    <a:pt x="279761" y="49165"/>
                  </a:cubicBezTo>
                  <a:cubicBezTo>
                    <a:pt x="270700" y="41402"/>
                    <a:pt x="268111" y="27170"/>
                    <a:pt x="273289" y="15526"/>
                  </a:cubicBezTo>
                  <a:cubicBezTo>
                    <a:pt x="278466" y="6469"/>
                    <a:pt x="288822" y="0"/>
                    <a:pt x="299177" y="0"/>
                  </a:cubicBezTo>
                  <a:close/>
                </a:path>
              </a:pathLst>
            </a:custGeom>
            <a:solidFill>
              <a:schemeClr val="bg1"/>
            </a:solidFill>
            <a:ln>
              <a:noFill/>
            </a:ln>
          </p:spPr>
          <p:txBody>
            <a:bodyPr/>
            <a:lstStyle/>
            <a:p>
              <a:endParaRPr lang="zh-CN" altLang="en-US"/>
            </a:p>
          </p:txBody>
        </p:sp>
      </p:grpSp>
      <p:grpSp>
        <p:nvGrpSpPr>
          <p:cNvPr id="12" name="组合 11"/>
          <p:cNvGrpSpPr/>
          <p:nvPr/>
        </p:nvGrpSpPr>
        <p:grpSpPr>
          <a:xfrm>
            <a:off x="2745470" y="4657059"/>
            <a:ext cx="3109230" cy="1274644"/>
            <a:chOff x="1818113" y="1981592"/>
            <a:chExt cx="3109230" cy="1274644"/>
          </a:xfrm>
        </p:grpSpPr>
        <p:sp>
          <p:nvSpPr>
            <p:cNvPr id="13" name="矩形 12"/>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14" name="矩形 13"/>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15" name="组合 14"/>
          <p:cNvGrpSpPr/>
          <p:nvPr/>
        </p:nvGrpSpPr>
        <p:grpSpPr>
          <a:xfrm>
            <a:off x="1191491" y="1867316"/>
            <a:ext cx="3109229" cy="1246704"/>
            <a:chOff x="1818749" y="1981592"/>
            <a:chExt cx="3109229" cy="1246704"/>
          </a:xfrm>
        </p:grpSpPr>
        <p:sp>
          <p:nvSpPr>
            <p:cNvPr id="16" name="矩形 15"/>
            <p:cNvSpPr/>
            <p:nvPr/>
          </p:nvSpPr>
          <p:spPr>
            <a:xfrm>
              <a:off x="1818749" y="230627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sz="1200" dirty="0">
                <a:solidFill>
                  <a:srgbClr val="10FBFE"/>
                </a:solidFill>
                <a:latin typeface="微软雅黑" panose="020B0503020204020204" charset="-122"/>
                <a:ea typeface="微软雅黑" panose="020B0503020204020204" charset="-122"/>
                <a:cs typeface="+mn-ea"/>
                <a:sym typeface="+mn-lt"/>
              </a:endParaRPr>
            </a:p>
          </p:txBody>
        </p:sp>
        <p:sp>
          <p:nvSpPr>
            <p:cNvPr id="17" name="矩形 16"/>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18" name="组合 17"/>
          <p:cNvGrpSpPr/>
          <p:nvPr/>
        </p:nvGrpSpPr>
        <p:grpSpPr>
          <a:xfrm>
            <a:off x="7518484" y="4657059"/>
            <a:ext cx="3109230" cy="1274644"/>
            <a:chOff x="1818113" y="1981592"/>
            <a:chExt cx="3109230" cy="1274644"/>
          </a:xfrm>
        </p:grpSpPr>
        <p:sp>
          <p:nvSpPr>
            <p:cNvPr id="19" name="矩形 18"/>
            <p:cNvSpPr/>
            <p:nvPr/>
          </p:nvSpPr>
          <p:spPr>
            <a:xfrm>
              <a:off x="1818114" y="2334216"/>
              <a:ext cx="3109229"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0" name="矩形 19"/>
            <p:cNvSpPr/>
            <p:nvPr/>
          </p:nvSpPr>
          <p:spPr>
            <a:xfrm>
              <a:off x="1818113" y="1981592"/>
              <a:ext cx="2241974" cy="337185"/>
            </a:xfrm>
            <a:prstGeom prst="rect">
              <a:avLst/>
            </a:prstGeom>
          </p:spPr>
          <p:txBody>
            <a:bodyPr wrap="square">
              <a:spAutoFit/>
            </a:bodyPr>
            <a:lstStyle/>
            <a:p>
              <a:pPr algn="l">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grpSp>
        <p:nvGrpSpPr>
          <p:cNvPr id="21" name="组合 20"/>
          <p:cNvGrpSpPr/>
          <p:nvPr/>
        </p:nvGrpSpPr>
        <p:grpSpPr>
          <a:xfrm>
            <a:off x="5963870" y="1867316"/>
            <a:ext cx="3109229" cy="1274644"/>
            <a:chOff x="1818114" y="1981592"/>
            <a:chExt cx="3109229" cy="1274644"/>
          </a:xfrm>
        </p:grpSpPr>
        <p:sp>
          <p:nvSpPr>
            <p:cNvPr id="22" name="矩形 21"/>
            <p:cNvSpPr/>
            <p:nvPr/>
          </p:nvSpPr>
          <p:spPr>
            <a:xfrm>
              <a:off x="1818114" y="2334216"/>
              <a:ext cx="3109229" cy="922020"/>
            </a:xfrm>
            <a:prstGeom prst="rect">
              <a:avLst/>
            </a:prstGeom>
          </p:spPr>
          <p:txBody>
            <a:bodyPr wrap="square">
              <a:spAutoFit/>
            </a:bodyPr>
            <a:lstStyle/>
            <a:p>
              <a:pPr algn="r">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a:t>
              </a:r>
              <a:endParaRPr lang="zh-CN" altLang="en-US" sz="1400" dirty="0">
                <a:solidFill>
                  <a:schemeClr val="tx1">
                    <a:lumMod val="50000"/>
                    <a:lumOff val="50000"/>
                  </a:schemeClr>
                </a:solidFill>
              </a:endParaRPr>
            </a:p>
          </p:txBody>
        </p:sp>
        <p:sp>
          <p:nvSpPr>
            <p:cNvPr id="23" name="矩形 22"/>
            <p:cNvSpPr/>
            <p:nvPr/>
          </p:nvSpPr>
          <p:spPr>
            <a:xfrm>
              <a:off x="2685369" y="1981592"/>
              <a:ext cx="2241974" cy="337185"/>
            </a:xfrm>
            <a:prstGeom prst="rect">
              <a:avLst/>
            </a:prstGeom>
          </p:spPr>
          <p:txBody>
            <a:bodyPr wrap="square">
              <a:spAutoFit/>
            </a:bodyPr>
            <a:lstStyle/>
            <a:p>
              <a:pPr algn="r">
                <a:lnSpc>
                  <a:spcPct val="100000"/>
                </a:lnSpc>
              </a:pPr>
              <a:r>
                <a:rPr lang="zh-CN" altLang="en-US" sz="1600"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chemeClr val="tx1">
                    <a:lumMod val="65000"/>
                    <a:lumOff val="35000"/>
                  </a:schemeClr>
                </a:solidFill>
              </a:endParaRPr>
            </a:p>
          </p:txBody>
        </p:sp>
      </p:grpSp>
      <p:pic>
        <p:nvPicPr>
          <p:cNvPr id="5" name="图片 4"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23" presetClass="entr" presetSubtype="36" fill="hold" nodeType="after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p:cTn id="21" dur="500" fill="hold"/>
                                        <p:tgtEl>
                                          <p:spTgt spid="33"/>
                                        </p:tgtEl>
                                        <p:attrNameLst>
                                          <p:attrName>ppt_w</p:attrName>
                                        </p:attrNameLst>
                                      </p:cBhvr>
                                      <p:tavLst>
                                        <p:tav tm="0">
                                          <p:val>
                                            <p:strVal val="(6*min(max(#ppt_w*#ppt_h,.3),1)-7.4)/-.7*#ppt_w"/>
                                          </p:val>
                                        </p:tav>
                                        <p:tav tm="100000">
                                          <p:val>
                                            <p:strVal val="#ppt_w"/>
                                          </p:val>
                                        </p:tav>
                                      </p:tavLst>
                                    </p:anim>
                                    <p:anim calcmode="lin" valueType="num">
                                      <p:cBhvr>
                                        <p:cTn id="22" dur="500" fill="hold"/>
                                        <p:tgtEl>
                                          <p:spTgt spid="33"/>
                                        </p:tgtEl>
                                        <p:attrNameLst>
                                          <p:attrName>ppt_h</p:attrName>
                                        </p:attrNameLst>
                                      </p:cBhvr>
                                      <p:tavLst>
                                        <p:tav tm="0">
                                          <p:val>
                                            <p:strVal val="(6*min(max(#ppt_w*#ppt_h,.3),1)-7.4)/-.7*#ppt_h"/>
                                          </p:val>
                                        </p:tav>
                                        <p:tav tm="100000">
                                          <p:val>
                                            <p:strVal val="#ppt_h"/>
                                          </p:val>
                                        </p:tav>
                                      </p:tavLst>
                                    </p:anim>
                                    <p:anim calcmode="lin" valueType="num">
                                      <p:cBhvr>
                                        <p:cTn id="23" dur="500" fill="hold"/>
                                        <p:tgtEl>
                                          <p:spTgt spid="33"/>
                                        </p:tgtEl>
                                        <p:attrNameLst>
                                          <p:attrName>ppt_x</p:attrName>
                                        </p:attrNameLst>
                                      </p:cBhvr>
                                      <p:tavLst>
                                        <p:tav tm="0">
                                          <p:val>
                                            <p:fltVal val="0.5"/>
                                          </p:val>
                                        </p:tav>
                                        <p:tav tm="100000">
                                          <p:val>
                                            <p:strVal val="#ppt_x"/>
                                          </p:val>
                                        </p:tav>
                                      </p:tavLst>
                                    </p:anim>
                                    <p:anim calcmode="lin" valueType="num">
                                      <p:cBhvr>
                                        <p:cTn id="24" dur="500" fill="hold"/>
                                        <p:tgtEl>
                                          <p:spTgt spid="33"/>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nodeType="withEffect">
                                  <p:stCondLst>
                                    <p:cond delay="25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6*min(max(#ppt_w*#ppt_h,.3),1)-7.4)/-.7*#ppt_w"/>
                                          </p:val>
                                        </p:tav>
                                        <p:tav tm="100000">
                                          <p:val>
                                            <p:strVal val="#ppt_w"/>
                                          </p:val>
                                        </p:tav>
                                      </p:tavLst>
                                    </p:anim>
                                    <p:anim calcmode="lin" valueType="num">
                                      <p:cBhvr>
                                        <p:cTn id="28" dur="500" fill="hold"/>
                                        <p:tgtEl>
                                          <p:spTgt spid="35"/>
                                        </p:tgtEl>
                                        <p:attrNameLst>
                                          <p:attrName>ppt_h</p:attrName>
                                        </p:attrNameLst>
                                      </p:cBhvr>
                                      <p:tavLst>
                                        <p:tav tm="0">
                                          <p:val>
                                            <p:strVal val="(6*min(max(#ppt_w*#ppt_h,.3),1)-7.4)/-.7*#ppt_h"/>
                                          </p:val>
                                        </p:tav>
                                        <p:tav tm="100000">
                                          <p:val>
                                            <p:strVal val="#ppt_h"/>
                                          </p:val>
                                        </p:tav>
                                      </p:tavLst>
                                    </p:anim>
                                    <p:anim calcmode="lin" valueType="num">
                                      <p:cBhvr>
                                        <p:cTn id="29" dur="500" fill="hold"/>
                                        <p:tgtEl>
                                          <p:spTgt spid="35"/>
                                        </p:tgtEl>
                                        <p:attrNameLst>
                                          <p:attrName>ppt_x</p:attrName>
                                        </p:attrNameLst>
                                      </p:cBhvr>
                                      <p:tavLst>
                                        <p:tav tm="0">
                                          <p:val>
                                            <p:fltVal val="0.5"/>
                                          </p:val>
                                        </p:tav>
                                        <p:tav tm="100000">
                                          <p:val>
                                            <p:strVal val="#ppt_x"/>
                                          </p:val>
                                        </p:tav>
                                      </p:tavLst>
                                    </p:anim>
                                    <p:anim calcmode="lin" valueType="num">
                                      <p:cBhvr>
                                        <p:cTn id="30" dur="500" fill="hold"/>
                                        <p:tgtEl>
                                          <p:spTgt spid="35"/>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nodeType="withEffect">
                                  <p:stCondLst>
                                    <p:cond delay="500"/>
                                  </p:stCondLst>
                                  <p:childTnLst>
                                    <p:set>
                                      <p:cBhvr>
                                        <p:cTn id="32" dur="1" fill="hold">
                                          <p:stCondLst>
                                            <p:cond delay="0"/>
                                          </p:stCondLst>
                                        </p:cTn>
                                        <p:tgtEl>
                                          <p:spTgt spid="34"/>
                                        </p:tgtEl>
                                        <p:attrNameLst>
                                          <p:attrName>style.visibility</p:attrName>
                                        </p:attrNameLst>
                                      </p:cBhvr>
                                      <p:to>
                                        <p:strVal val="visible"/>
                                      </p:to>
                                    </p:set>
                                    <p:anim calcmode="lin" valueType="num">
                                      <p:cBhvr>
                                        <p:cTn id="33" dur="500" fill="hold"/>
                                        <p:tgtEl>
                                          <p:spTgt spid="34"/>
                                        </p:tgtEl>
                                        <p:attrNameLst>
                                          <p:attrName>ppt_w</p:attrName>
                                        </p:attrNameLst>
                                      </p:cBhvr>
                                      <p:tavLst>
                                        <p:tav tm="0">
                                          <p:val>
                                            <p:strVal val="(6*min(max(#ppt_w*#ppt_h,.3),1)-7.4)/-.7*#ppt_w"/>
                                          </p:val>
                                        </p:tav>
                                        <p:tav tm="100000">
                                          <p:val>
                                            <p:strVal val="#ppt_w"/>
                                          </p:val>
                                        </p:tav>
                                      </p:tavLst>
                                    </p:anim>
                                    <p:anim calcmode="lin" valueType="num">
                                      <p:cBhvr>
                                        <p:cTn id="34" dur="500" fill="hold"/>
                                        <p:tgtEl>
                                          <p:spTgt spid="34"/>
                                        </p:tgtEl>
                                        <p:attrNameLst>
                                          <p:attrName>ppt_h</p:attrName>
                                        </p:attrNameLst>
                                      </p:cBhvr>
                                      <p:tavLst>
                                        <p:tav tm="0">
                                          <p:val>
                                            <p:strVal val="(6*min(max(#ppt_w*#ppt_h,.3),1)-7.4)/-.7*#ppt_h"/>
                                          </p:val>
                                        </p:tav>
                                        <p:tav tm="100000">
                                          <p:val>
                                            <p:strVal val="#ppt_h"/>
                                          </p:val>
                                        </p:tav>
                                      </p:tavLst>
                                    </p:anim>
                                    <p:anim calcmode="lin" valueType="num">
                                      <p:cBhvr>
                                        <p:cTn id="35" dur="500" fill="hold"/>
                                        <p:tgtEl>
                                          <p:spTgt spid="34"/>
                                        </p:tgtEl>
                                        <p:attrNameLst>
                                          <p:attrName>ppt_x</p:attrName>
                                        </p:attrNameLst>
                                      </p:cBhvr>
                                      <p:tavLst>
                                        <p:tav tm="0">
                                          <p:val>
                                            <p:fltVal val="0.5"/>
                                          </p:val>
                                        </p:tav>
                                        <p:tav tm="100000">
                                          <p:val>
                                            <p:strVal val="#ppt_x"/>
                                          </p:val>
                                        </p:tav>
                                      </p:tavLst>
                                    </p:anim>
                                    <p:anim calcmode="lin" valueType="num">
                                      <p:cBhvr>
                                        <p:cTn id="36" dur="500" fill="hold"/>
                                        <p:tgtEl>
                                          <p:spTgt spid="34"/>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nodeType="withEffect">
                                  <p:stCondLst>
                                    <p:cond delay="750"/>
                                  </p:stCondLst>
                                  <p:childTnLst>
                                    <p:set>
                                      <p:cBhvr>
                                        <p:cTn id="38" dur="1" fill="hold">
                                          <p:stCondLst>
                                            <p:cond delay="0"/>
                                          </p:stCondLst>
                                        </p:cTn>
                                        <p:tgtEl>
                                          <p:spTgt spid="36"/>
                                        </p:tgtEl>
                                        <p:attrNameLst>
                                          <p:attrName>style.visibility</p:attrName>
                                        </p:attrNameLst>
                                      </p:cBhvr>
                                      <p:to>
                                        <p:strVal val="visible"/>
                                      </p:to>
                                    </p:set>
                                    <p:anim calcmode="lin" valueType="num">
                                      <p:cBhvr>
                                        <p:cTn id="39" dur="500" fill="hold"/>
                                        <p:tgtEl>
                                          <p:spTgt spid="36"/>
                                        </p:tgtEl>
                                        <p:attrNameLst>
                                          <p:attrName>ppt_w</p:attrName>
                                        </p:attrNameLst>
                                      </p:cBhvr>
                                      <p:tavLst>
                                        <p:tav tm="0">
                                          <p:val>
                                            <p:strVal val="(6*min(max(#ppt_w*#ppt_h,.3),1)-7.4)/-.7*#ppt_w"/>
                                          </p:val>
                                        </p:tav>
                                        <p:tav tm="100000">
                                          <p:val>
                                            <p:strVal val="#ppt_w"/>
                                          </p:val>
                                        </p:tav>
                                      </p:tavLst>
                                    </p:anim>
                                    <p:anim calcmode="lin" valueType="num">
                                      <p:cBhvr>
                                        <p:cTn id="40" dur="500" fill="hold"/>
                                        <p:tgtEl>
                                          <p:spTgt spid="36"/>
                                        </p:tgtEl>
                                        <p:attrNameLst>
                                          <p:attrName>ppt_h</p:attrName>
                                        </p:attrNameLst>
                                      </p:cBhvr>
                                      <p:tavLst>
                                        <p:tav tm="0">
                                          <p:val>
                                            <p:strVal val="(6*min(max(#ppt_w*#ppt_h,.3),1)-7.4)/-.7*#ppt_h"/>
                                          </p:val>
                                        </p:tav>
                                        <p:tav tm="100000">
                                          <p:val>
                                            <p:strVal val="#ppt_h"/>
                                          </p:val>
                                        </p:tav>
                                      </p:tavLst>
                                    </p:anim>
                                    <p:anim calcmode="lin" valueType="num">
                                      <p:cBhvr>
                                        <p:cTn id="41" dur="500" fill="hold"/>
                                        <p:tgtEl>
                                          <p:spTgt spid="36"/>
                                        </p:tgtEl>
                                        <p:attrNameLst>
                                          <p:attrName>ppt_x</p:attrName>
                                        </p:attrNameLst>
                                      </p:cBhvr>
                                      <p:tavLst>
                                        <p:tav tm="0">
                                          <p:val>
                                            <p:fltVal val="0.5"/>
                                          </p:val>
                                        </p:tav>
                                        <p:tav tm="100000">
                                          <p:val>
                                            <p:strVal val="#ppt_x"/>
                                          </p:val>
                                        </p:tav>
                                      </p:tavLst>
                                    </p:anim>
                                    <p:anim calcmode="lin" valueType="num">
                                      <p:cBhvr>
                                        <p:cTn id="42" dur="500" fill="hold"/>
                                        <p:tgtEl>
                                          <p:spTgt spid="36"/>
                                        </p:tgtEl>
                                        <p:attrNameLst>
                                          <p:attrName>ppt_y</p:attrName>
                                        </p:attrNameLst>
                                      </p:cBhvr>
                                      <p:tavLst>
                                        <p:tav tm="0">
                                          <p:val>
                                            <p:strVal val="1+(6*min(max(#ppt_w*#ppt_h,.3),1)-7.4)/-.7*#ppt_h/2"/>
                                          </p:val>
                                        </p:tav>
                                        <p:tav tm="100000">
                                          <p:val>
                                            <p:strVal val="#ppt_y"/>
                                          </p:val>
                                        </p:tav>
                                      </p:tavLst>
                                    </p:anim>
                                  </p:childTnLst>
                                </p:cTn>
                              </p:par>
                            </p:childTnLst>
                          </p:cTn>
                        </p:par>
                        <p:par>
                          <p:cTn id="43" fill="hold">
                            <p:stCondLst>
                              <p:cond delay="2000"/>
                            </p:stCondLst>
                            <p:childTnLst>
                              <p:par>
                                <p:cTn id="44" presetID="12" presetClass="entr" presetSubtype="8"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p:tgtEl>
                                          <p:spTgt spid="12"/>
                                        </p:tgtEl>
                                        <p:attrNameLst>
                                          <p:attrName>ppt_x</p:attrName>
                                        </p:attrNameLst>
                                      </p:cBhvr>
                                      <p:tavLst>
                                        <p:tav tm="0">
                                          <p:val>
                                            <p:strVal val="#ppt_x-#ppt_w*1.125000"/>
                                          </p:val>
                                        </p:tav>
                                        <p:tav tm="100000">
                                          <p:val>
                                            <p:strVal val="#ppt_x"/>
                                          </p:val>
                                        </p:tav>
                                      </p:tavLst>
                                    </p:anim>
                                    <p:animEffect transition="in" filter="wipe(right)">
                                      <p:cBhvr>
                                        <p:cTn id="47" dur="500"/>
                                        <p:tgtEl>
                                          <p:spTgt spid="12"/>
                                        </p:tgtEl>
                                      </p:cBhvr>
                                    </p:animEffect>
                                  </p:childTnLst>
                                </p:cTn>
                              </p:par>
                              <p:par>
                                <p:cTn id="48" presetID="12" presetClass="entr" presetSubtype="2" fill="hold"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p:tgtEl>
                                          <p:spTgt spid="15"/>
                                        </p:tgtEl>
                                        <p:attrNameLst>
                                          <p:attrName>ppt_x</p:attrName>
                                        </p:attrNameLst>
                                      </p:cBhvr>
                                      <p:tavLst>
                                        <p:tav tm="0">
                                          <p:val>
                                            <p:strVal val="#ppt_x+#ppt_w*1.125000"/>
                                          </p:val>
                                        </p:tav>
                                        <p:tav tm="100000">
                                          <p:val>
                                            <p:strVal val="#ppt_x"/>
                                          </p:val>
                                        </p:tav>
                                      </p:tavLst>
                                    </p:anim>
                                    <p:animEffect transition="in" filter="wipe(left)">
                                      <p:cBhvr>
                                        <p:cTn id="51" dur="500"/>
                                        <p:tgtEl>
                                          <p:spTgt spid="15"/>
                                        </p:tgtEl>
                                      </p:cBhvr>
                                    </p:animEffect>
                                  </p:childTnLst>
                                </p:cTn>
                              </p:par>
                              <p:par>
                                <p:cTn id="52" presetID="12" presetClass="entr" presetSubtype="8" fill="hold" nodeType="withEffect">
                                  <p:stCondLst>
                                    <p:cond delay="50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p:tgtEl>
                                          <p:spTgt spid="18"/>
                                        </p:tgtEl>
                                        <p:attrNameLst>
                                          <p:attrName>ppt_x</p:attrName>
                                        </p:attrNameLst>
                                      </p:cBhvr>
                                      <p:tavLst>
                                        <p:tav tm="0">
                                          <p:val>
                                            <p:strVal val="#ppt_x-#ppt_w*1.125000"/>
                                          </p:val>
                                        </p:tav>
                                        <p:tav tm="100000">
                                          <p:val>
                                            <p:strVal val="#ppt_x"/>
                                          </p:val>
                                        </p:tav>
                                      </p:tavLst>
                                    </p:anim>
                                    <p:animEffect transition="in" filter="wipe(right)">
                                      <p:cBhvr>
                                        <p:cTn id="55" dur="500"/>
                                        <p:tgtEl>
                                          <p:spTgt spid="18"/>
                                        </p:tgtEl>
                                      </p:cBhvr>
                                    </p:animEffect>
                                  </p:childTnLst>
                                </p:cTn>
                              </p:par>
                              <p:par>
                                <p:cTn id="56" presetID="12" presetClass="entr" presetSubtype="2" fill="hold" nodeType="withEffect">
                                  <p:stCondLst>
                                    <p:cond delay="750"/>
                                  </p:stCondLst>
                                  <p:childTnLst>
                                    <p:set>
                                      <p:cBhvr>
                                        <p:cTn id="57" dur="1" fill="hold">
                                          <p:stCondLst>
                                            <p:cond delay="0"/>
                                          </p:stCondLst>
                                        </p:cTn>
                                        <p:tgtEl>
                                          <p:spTgt spid="21"/>
                                        </p:tgtEl>
                                        <p:attrNameLst>
                                          <p:attrName>style.visibility</p:attrName>
                                        </p:attrNameLst>
                                      </p:cBhvr>
                                      <p:to>
                                        <p:strVal val="visible"/>
                                      </p:to>
                                    </p:set>
                                    <p:anim calcmode="lin" valueType="num">
                                      <p:cBhvr additive="base">
                                        <p:cTn id="58" dur="500"/>
                                        <p:tgtEl>
                                          <p:spTgt spid="21"/>
                                        </p:tgtEl>
                                        <p:attrNameLst>
                                          <p:attrName>ppt_x</p:attrName>
                                        </p:attrNameLst>
                                      </p:cBhvr>
                                      <p:tavLst>
                                        <p:tav tm="0">
                                          <p:val>
                                            <p:strVal val="#ppt_x+#ppt_w*1.125000"/>
                                          </p:val>
                                        </p:tav>
                                        <p:tav tm="100000">
                                          <p:val>
                                            <p:strVal val="#ppt_x"/>
                                          </p:val>
                                        </p:tav>
                                      </p:tavLst>
                                    </p:anim>
                                    <p:animEffect transition="in" filter="wipe(left)">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6"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sp>
        <p:nvSpPr>
          <p:cNvPr id="4100" name="矩形 4"/>
          <p:cNvSpPr>
            <a:spLocks noChangeArrowheads="1"/>
          </p:cNvSpPr>
          <p:nvPr/>
        </p:nvSpPr>
        <p:spPr bwMode="auto">
          <a:xfrm>
            <a:off x="5114925" y="4067175"/>
            <a:ext cx="5822950" cy="1453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l" eaLnBrk="1" hangingPunct="1">
              <a:lnSpc>
                <a:spcPct val="150000"/>
              </a:lnSpc>
            </a:pPr>
            <a:r>
              <a:rPr sz="10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a:t>
            </a:r>
            <a:endParaRPr sz="1000" dirty="0">
              <a:solidFill>
                <a:srgbClr val="10FBFE"/>
              </a:solidFill>
              <a:latin typeface="微软雅黑" panose="020B0503020204020204" charset="-122"/>
              <a:ea typeface="微软雅黑" panose="020B0503020204020204" charset="-122"/>
              <a:cs typeface="+mn-ea"/>
              <a:sym typeface="+mn-lt"/>
            </a:endParaRPr>
          </a:p>
          <a:p>
            <a:pPr algn="l" eaLnBrk="1" hangingPunct="1">
              <a:lnSpc>
                <a:spcPct val="150000"/>
              </a:lnSpc>
            </a:pPr>
            <a:endParaRPr lang="en-US" altLang="zh-CN" sz="1000" dirty="0">
              <a:solidFill>
                <a:schemeClr val="bg1"/>
              </a:solidFill>
              <a:latin typeface="微软雅黑" panose="020B0503020204020204" charset="-122"/>
              <a:ea typeface="微软雅黑" panose="020B0503020204020204" charset="-122"/>
            </a:endParaRPr>
          </a:p>
          <a:p>
            <a:pPr algn="l" eaLnBrk="1" hangingPunct="1">
              <a:lnSpc>
                <a:spcPct val="150000"/>
              </a:lnSpc>
            </a:pPr>
            <a:r>
              <a:rPr sz="10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hurt.When a cigarette falls in love with a match,it is destined to be hurt.When a cigarette falls in love with a match,it is destined to be hurt.When a cigarette falls in love with a match,it is destined to be hurt.</a:t>
            </a:r>
            <a:endParaRPr lang="en-US" altLang="zh-CN" sz="1000" dirty="0">
              <a:solidFill>
                <a:schemeClr val="bg1"/>
              </a:solidFill>
              <a:latin typeface="微软雅黑" panose="020B0503020204020204" charset="-122"/>
              <a:ea typeface="微软雅黑" panose="020B0503020204020204" charset="-122"/>
            </a:endParaRPr>
          </a:p>
        </p:txBody>
      </p:sp>
      <p:sp>
        <p:nvSpPr>
          <p:cNvPr id="4099" name="矩形 3"/>
          <p:cNvSpPr>
            <a:spLocks noChangeArrowheads="1"/>
          </p:cNvSpPr>
          <p:nvPr/>
        </p:nvSpPr>
        <p:spPr bwMode="auto">
          <a:xfrm>
            <a:off x="5114925" y="3612515"/>
            <a:ext cx="222123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b="1">
                <a:solidFill>
                  <a:srgbClr val="10FBFE"/>
                </a:solidFill>
                <a:latin typeface="微软雅黑" panose="020B0503020204020204" charset="-122"/>
                <a:ea typeface="微软雅黑" panose="020B0503020204020204" charset="-122"/>
                <a:sym typeface="+mn-ea"/>
              </a:rPr>
              <a:t>单击此处输入标题</a:t>
            </a:r>
            <a:endParaRPr lang="zh-CN" altLang="en-US" b="1" dirty="0">
              <a:solidFill>
                <a:srgbClr val="10FBFE"/>
              </a:solidFill>
              <a:latin typeface="微软雅黑" panose="020B0503020204020204" charset="-122"/>
              <a:ea typeface="微软雅黑" panose="020B0503020204020204" charset="-122"/>
              <a:sym typeface="+mn-ea"/>
            </a:endParaRPr>
          </a:p>
        </p:txBody>
      </p:sp>
      <p:grpSp>
        <p:nvGrpSpPr>
          <p:cNvPr id="4102" name="组合 7"/>
          <p:cNvGrpSpPr/>
          <p:nvPr/>
        </p:nvGrpSpPr>
        <p:grpSpPr bwMode="auto">
          <a:xfrm>
            <a:off x="5181600" y="2217420"/>
            <a:ext cx="782320" cy="769620"/>
            <a:chOff x="0" y="0"/>
            <a:chExt cx="871174" cy="874617"/>
          </a:xfrm>
        </p:grpSpPr>
        <p:sp>
          <p:nvSpPr>
            <p:cNvPr id="4205" name="Freeform 6">
              <a:hlinkClick r:id="rId1"/>
            </p:cNvPr>
            <p:cNvSpPr>
              <a:spLocks noEditPoints="1" noChangeArrowheads="1"/>
            </p:cNvSpPr>
            <p:nvPr/>
          </p:nvSpPr>
          <p:spPr bwMode="auto">
            <a:xfrm>
              <a:off x="218689" y="168226"/>
              <a:ext cx="503237" cy="538163"/>
            </a:xfrm>
            <a:custGeom>
              <a:avLst/>
              <a:gdLst>
                <a:gd name="T0" fmla="*/ 2147483647 w 134"/>
                <a:gd name="T1" fmla="*/ 2147483647 h 143"/>
                <a:gd name="T2" fmla="*/ 2147483647 w 134"/>
                <a:gd name="T3" fmla="*/ 2147483647 h 143"/>
                <a:gd name="T4" fmla="*/ 2147483647 w 134"/>
                <a:gd name="T5" fmla="*/ 2147483647 h 143"/>
                <a:gd name="T6" fmla="*/ 2147483647 w 134"/>
                <a:gd name="T7" fmla="*/ 2147483647 h 143"/>
                <a:gd name="T8" fmla="*/ 2147483647 w 134"/>
                <a:gd name="T9" fmla="*/ 2147483647 h 143"/>
                <a:gd name="T10" fmla="*/ 2147483647 w 134"/>
                <a:gd name="T11" fmla="*/ 2147483647 h 143"/>
                <a:gd name="T12" fmla="*/ 2147483647 w 134"/>
                <a:gd name="T13" fmla="*/ 2147483647 h 143"/>
                <a:gd name="T14" fmla="*/ 2147483647 w 134"/>
                <a:gd name="T15" fmla="*/ 2147483647 h 143"/>
                <a:gd name="T16" fmla="*/ 2147483647 w 134"/>
                <a:gd name="T17" fmla="*/ 2147483647 h 143"/>
                <a:gd name="T18" fmla="*/ 2147483647 w 134"/>
                <a:gd name="T19" fmla="*/ 2147483647 h 143"/>
                <a:gd name="T20" fmla="*/ 2147483647 w 134"/>
                <a:gd name="T21" fmla="*/ 2147483647 h 143"/>
                <a:gd name="T22" fmla="*/ 2147483647 w 134"/>
                <a:gd name="T23" fmla="*/ 2147483647 h 143"/>
                <a:gd name="T24" fmla="*/ 2147483647 w 134"/>
                <a:gd name="T25" fmla="*/ 2147483647 h 143"/>
                <a:gd name="T26" fmla="*/ 2147483647 w 134"/>
                <a:gd name="T27" fmla="*/ 2147483647 h 143"/>
                <a:gd name="T28" fmla="*/ 2147483647 w 134"/>
                <a:gd name="T29" fmla="*/ 2147483647 h 143"/>
                <a:gd name="T30" fmla="*/ 2147483647 w 134"/>
                <a:gd name="T31" fmla="*/ 2147483647 h 143"/>
                <a:gd name="T32" fmla="*/ 2147483647 w 134"/>
                <a:gd name="T33" fmla="*/ 2147483647 h 143"/>
                <a:gd name="T34" fmla="*/ 2147483647 w 134"/>
                <a:gd name="T35" fmla="*/ 2147483647 h 143"/>
                <a:gd name="T36" fmla="*/ 2147483647 w 134"/>
                <a:gd name="T37" fmla="*/ 2147483647 h 143"/>
                <a:gd name="T38" fmla="*/ 2147483647 w 134"/>
                <a:gd name="T39" fmla="*/ 2147483647 h 143"/>
                <a:gd name="T40" fmla="*/ 2147483647 w 134"/>
                <a:gd name="T41" fmla="*/ 2147483647 h 143"/>
                <a:gd name="T42" fmla="*/ 2147483647 w 134"/>
                <a:gd name="T43" fmla="*/ 2147483647 h 143"/>
                <a:gd name="T44" fmla="*/ 2147483647 w 134"/>
                <a:gd name="T45" fmla="*/ 2147483647 h 143"/>
                <a:gd name="T46" fmla="*/ 2147483647 w 134"/>
                <a:gd name="T47" fmla="*/ 2147483647 h 143"/>
                <a:gd name="T48" fmla="*/ 2147483647 w 134"/>
                <a:gd name="T49" fmla="*/ 2147483647 h 143"/>
                <a:gd name="T50" fmla="*/ 2147483647 w 134"/>
                <a:gd name="T51" fmla="*/ 2147483647 h 143"/>
                <a:gd name="T52" fmla="*/ 2147483647 w 134"/>
                <a:gd name="T53" fmla="*/ 2147483647 h 143"/>
                <a:gd name="T54" fmla="*/ 2147483647 w 134"/>
                <a:gd name="T55" fmla="*/ 2147483647 h 143"/>
                <a:gd name="T56" fmla="*/ 2147483647 w 134"/>
                <a:gd name="T57" fmla="*/ 2147483647 h 143"/>
                <a:gd name="T58" fmla="*/ 2147483647 w 134"/>
                <a:gd name="T59" fmla="*/ 2147483647 h 143"/>
                <a:gd name="T60" fmla="*/ 2147483647 w 134"/>
                <a:gd name="T61" fmla="*/ 2147483647 h 143"/>
                <a:gd name="T62" fmla="*/ 2147483647 w 134"/>
                <a:gd name="T63" fmla="*/ 2147483647 h 143"/>
                <a:gd name="T64" fmla="*/ 2147483647 w 134"/>
                <a:gd name="T65" fmla="*/ 2147483647 h 143"/>
                <a:gd name="T66" fmla="*/ 2147483647 w 134"/>
                <a:gd name="T67" fmla="*/ 2147483647 h 143"/>
                <a:gd name="T68" fmla="*/ 2147483647 w 134"/>
                <a:gd name="T69" fmla="*/ 2147483647 h 143"/>
                <a:gd name="T70" fmla="*/ 2147483647 w 134"/>
                <a:gd name="T71" fmla="*/ 2147483647 h 143"/>
                <a:gd name="T72" fmla="*/ 2147483647 w 134"/>
                <a:gd name="T73" fmla="*/ 2147483647 h 143"/>
                <a:gd name="T74" fmla="*/ 2147483647 w 134"/>
                <a:gd name="T75" fmla="*/ 2147483647 h 143"/>
                <a:gd name="T76" fmla="*/ 2147483647 w 134"/>
                <a:gd name="T77" fmla="*/ 2147483647 h 143"/>
                <a:gd name="T78" fmla="*/ 2147483647 w 134"/>
                <a:gd name="T79" fmla="*/ 2147483647 h 143"/>
                <a:gd name="T80" fmla="*/ 2147483647 w 134"/>
                <a:gd name="T81" fmla="*/ 2147483647 h 143"/>
                <a:gd name="T82" fmla="*/ 2147483647 w 134"/>
                <a:gd name="T83" fmla="*/ 2147483647 h 143"/>
                <a:gd name="T84" fmla="*/ 2147483647 w 134"/>
                <a:gd name="T85" fmla="*/ 2147483647 h 143"/>
                <a:gd name="T86" fmla="*/ 2147483647 w 134"/>
                <a:gd name="T87" fmla="*/ 2147483647 h 143"/>
                <a:gd name="T88" fmla="*/ 2147483647 w 134"/>
                <a:gd name="T89" fmla="*/ 2147483647 h 143"/>
                <a:gd name="T90" fmla="*/ 2147483647 w 134"/>
                <a:gd name="T91" fmla="*/ 2147483647 h 143"/>
                <a:gd name="T92" fmla="*/ 2147483647 w 134"/>
                <a:gd name="T93" fmla="*/ 2147483647 h 143"/>
                <a:gd name="T94" fmla="*/ 2147483647 w 134"/>
                <a:gd name="T95" fmla="*/ 2147483647 h 143"/>
                <a:gd name="T96" fmla="*/ 2147483647 w 134"/>
                <a:gd name="T97" fmla="*/ 2147483647 h 143"/>
                <a:gd name="T98" fmla="*/ 2147483647 w 134"/>
                <a:gd name="T99" fmla="*/ 2147483647 h 143"/>
                <a:gd name="T100" fmla="*/ 2147483647 w 134"/>
                <a:gd name="T101" fmla="*/ 2147483647 h 143"/>
                <a:gd name="T102" fmla="*/ 2147483647 w 134"/>
                <a:gd name="T103" fmla="*/ 2147483647 h 143"/>
                <a:gd name="T104" fmla="*/ 2147483647 w 134"/>
                <a:gd name="T105" fmla="*/ 2147483647 h 143"/>
                <a:gd name="T106" fmla="*/ 2147483647 w 134"/>
                <a:gd name="T107" fmla="*/ 2147483647 h 143"/>
                <a:gd name="T108" fmla="*/ 2147483647 w 134"/>
                <a:gd name="T109" fmla="*/ 2147483647 h 143"/>
                <a:gd name="T110" fmla="*/ 2147483647 w 134"/>
                <a:gd name="T111" fmla="*/ 2147483647 h 143"/>
                <a:gd name="T112" fmla="*/ 2147483647 w 134"/>
                <a:gd name="T113" fmla="*/ 2147483647 h 143"/>
                <a:gd name="T114" fmla="*/ 2147483647 w 134"/>
                <a:gd name="T115" fmla="*/ 2147483647 h 143"/>
                <a:gd name="T116" fmla="*/ 2147483647 w 134"/>
                <a:gd name="T117" fmla="*/ 2147483647 h 143"/>
                <a:gd name="T118" fmla="*/ 2147483647 w 134"/>
                <a:gd name="T119" fmla="*/ 2147483647 h 14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4"/>
                <a:gd name="T181" fmla="*/ 0 h 143"/>
                <a:gd name="T182" fmla="*/ 134 w 134"/>
                <a:gd name="T183" fmla="*/ 143 h 14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4" h="143">
                  <a:moveTo>
                    <a:pt x="134" y="130"/>
                  </a:moveTo>
                  <a:cubicBezTo>
                    <a:pt x="134" y="128"/>
                    <a:pt x="133" y="126"/>
                    <a:pt x="130" y="125"/>
                  </a:cubicBezTo>
                  <a:cubicBezTo>
                    <a:pt x="126" y="125"/>
                    <a:pt x="122" y="128"/>
                    <a:pt x="119" y="132"/>
                  </a:cubicBezTo>
                  <a:cubicBezTo>
                    <a:pt x="118" y="133"/>
                    <a:pt x="118" y="133"/>
                    <a:pt x="118" y="134"/>
                  </a:cubicBezTo>
                  <a:cubicBezTo>
                    <a:pt x="116" y="134"/>
                    <a:pt x="115" y="134"/>
                    <a:pt x="114" y="134"/>
                  </a:cubicBezTo>
                  <a:cubicBezTo>
                    <a:pt x="111" y="133"/>
                    <a:pt x="109" y="132"/>
                    <a:pt x="109" y="130"/>
                  </a:cubicBezTo>
                  <a:cubicBezTo>
                    <a:pt x="110" y="130"/>
                    <a:pt x="111" y="130"/>
                    <a:pt x="113" y="129"/>
                  </a:cubicBezTo>
                  <a:cubicBezTo>
                    <a:pt x="120" y="127"/>
                    <a:pt x="123" y="123"/>
                    <a:pt x="123" y="119"/>
                  </a:cubicBezTo>
                  <a:cubicBezTo>
                    <a:pt x="122" y="118"/>
                    <a:pt x="120" y="116"/>
                    <a:pt x="116" y="117"/>
                  </a:cubicBezTo>
                  <a:cubicBezTo>
                    <a:pt x="111" y="117"/>
                    <a:pt x="107" y="122"/>
                    <a:pt x="106" y="126"/>
                  </a:cubicBezTo>
                  <a:cubicBezTo>
                    <a:pt x="103" y="125"/>
                    <a:pt x="100" y="122"/>
                    <a:pt x="98" y="120"/>
                  </a:cubicBezTo>
                  <a:cubicBezTo>
                    <a:pt x="101" y="118"/>
                    <a:pt x="103" y="117"/>
                    <a:pt x="106" y="115"/>
                  </a:cubicBezTo>
                  <a:cubicBezTo>
                    <a:pt x="116" y="107"/>
                    <a:pt x="108" y="94"/>
                    <a:pt x="105" y="91"/>
                  </a:cubicBezTo>
                  <a:cubicBezTo>
                    <a:pt x="94" y="79"/>
                    <a:pt x="77" y="81"/>
                    <a:pt x="76" y="83"/>
                  </a:cubicBezTo>
                  <a:cubicBezTo>
                    <a:pt x="75" y="84"/>
                    <a:pt x="75" y="85"/>
                    <a:pt x="74" y="86"/>
                  </a:cubicBezTo>
                  <a:cubicBezTo>
                    <a:pt x="78" y="85"/>
                    <a:pt x="89" y="85"/>
                    <a:pt x="97" y="93"/>
                  </a:cubicBezTo>
                  <a:cubicBezTo>
                    <a:pt x="98" y="94"/>
                    <a:pt x="99" y="95"/>
                    <a:pt x="99" y="97"/>
                  </a:cubicBezTo>
                  <a:cubicBezTo>
                    <a:pt x="99" y="96"/>
                    <a:pt x="98" y="95"/>
                    <a:pt x="97" y="95"/>
                  </a:cubicBezTo>
                  <a:cubicBezTo>
                    <a:pt x="88" y="86"/>
                    <a:pt x="75" y="87"/>
                    <a:pt x="71" y="89"/>
                  </a:cubicBezTo>
                  <a:cubicBezTo>
                    <a:pt x="70" y="90"/>
                    <a:pt x="69" y="90"/>
                    <a:pt x="67" y="90"/>
                  </a:cubicBezTo>
                  <a:cubicBezTo>
                    <a:pt x="64" y="90"/>
                    <a:pt x="54" y="79"/>
                    <a:pt x="49" y="73"/>
                  </a:cubicBezTo>
                  <a:cubicBezTo>
                    <a:pt x="45" y="68"/>
                    <a:pt x="35" y="56"/>
                    <a:pt x="36" y="52"/>
                  </a:cubicBezTo>
                  <a:cubicBezTo>
                    <a:pt x="37" y="46"/>
                    <a:pt x="43" y="48"/>
                    <a:pt x="46" y="46"/>
                  </a:cubicBezTo>
                  <a:cubicBezTo>
                    <a:pt x="50" y="43"/>
                    <a:pt x="50" y="11"/>
                    <a:pt x="29" y="1"/>
                  </a:cubicBezTo>
                  <a:cubicBezTo>
                    <a:pt x="28" y="0"/>
                    <a:pt x="26" y="0"/>
                    <a:pt x="24" y="1"/>
                  </a:cubicBezTo>
                  <a:cubicBezTo>
                    <a:pt x="23" y="2"/>
                    <a:pt x="22" y="3"/>
                    <a:pt x="20" y="4"/>
                  </a:cubicBezTo>
                  <a:cubicBezTo>
                    <a:pt x="32" y="10"/>
                    <a:pt x="38" y="25"/>
                    <a:pt x="38" y="32"/>
                  </a:cubicBezTo>
                  <a:cubicBezTo>
                    <a:pt x="34" y="23"/>
                    <a:pt x="27" y="12"/>
                    <a:pt x="16" y="7"/>
                  </a:cubicBezTo>
                  <a:cubicBezTo>
                    <a:pt x="12" y="11"/>
                    <a:pt x="8" y="15"/>
                    <a:pt x="6" y="22"/>
                  </a:cubicBezTo>
                  <a:cubicBezTo>
                    <a:pt x="4" y="31"/>
                    <a:pt x="0" y="45"/>
                    <a:pt x="23" y="78"/>
                  </a:cubicBezTo>
                  <a:cubicBezTo>
                    <a:pt x="24" y="81"/>
                    <a:pt x="27" y="85"/>
                    <a:pt x="32" y="90"/>
                  </a:cubicBezTo>
                  <a:cubicBezTo>
                    <a:pt x="32" y="91"/>
                    <a:pt x="33" y="91"/>
                    <a:pt x="34" y="92"/>
                  </a:cubicBezTo>
                  <a:cubicBezTo>
                    <a:pt x="63" y="124"/>
                    <a:pt x="78" y="123"/>
                    <a:pt x="87" y="123"/>
                  </a:cubicBezTo>
                  <a:cubicBezTo>
                    <a:pt x="90" y="122"/>
                    <a:pt x="92" y="122"/>
                    <a:pt x="95" y="121"/>
                  </a:cubicBezTo>
                  <a:cubicBezTo>
                    <a:pt x="97" y="125"/>
                    <a:pt x="101" y="128"/>
                    <a:pt x="106" y="130"/>
                  </a:cubicBezTo>
                  <a:cubicBezTo>
                    <a:pt x="106" y="132"/>
                    <a:pt x="107" y="136"/>
                    <a:pt x="114" y="137"/>
                  </a:cubicBezTo>
                  <a:cubicBezTo>
                    <a:pt x="115" y="137"/>
                    <a:pt x="116" y="137"/>
                    <a:pt x="116" y="137"/>
                  </a:cubicBezTo>
                  <a:cubicBezTo>
                    <a:pt x="116" y="138"/>
                    <a:pt x="117" y="139"/>
                    <a:pt x="117" y="140"/>
                  </a:cubicBezTo>
                  <a:cubicBezTo>
                    <a:pt x="118" y="142"/>
                    <a:pt x="120" y="143"/>
                    <a:pt x="124" y="143"/>
                  </a:cubicBezTo>
                  <a:cubicBezTo>
                    <a:pt x="127" y="143"/>
                    <a:pt x="130" y="142"/>
                    <a:pt x="131" y="141"/>
                  </a:cubicBezTo>
                  <a:cubicBezTo>
                    <a:pt x="132" y="141"/>
                    <a:pt x="132" y="141"/>
                    <a:pt x="132" y="141"/>
                  </a:cubicBezTo>
                  <a:cubicBezTo>
                    <a:pt x="133" y="141"/>
                    <a:pt x="133" y="140"/>
                    <a:pt x="133" y="139"/>
                  </a:cubicBezTo>
                  <a:cubicBezTo>
                    <a:pt x="133" y="138"/>
                    <a:pt x="132" y="138"/>
                    <a:pt x="131" y="138"/>
                  </a:cubicBezTo>
                  <a:cubicBezTo>
                    <a:pt x="130" y="138"/>
                    <a:pt x="130" y="138"/>
                    <a:pt x="130" y="138"/>
                  </a:cubicBezTo>
                  <a:cubicBezTo>
                    <a:pt x="129" y="139"/>
                    <a:pt x="127" y="140"/>
                    <a:pt x="124" y="140"/>
                  </a:cubicBezTo>
                  <a:cubicBezTo>
                    <a:pt x="122" y="140"/>
                    <a:pt x="120" y="139"/>
                    <a:pt x="120" y="138"/>
                  </a:cubicBezTo>
                  <a:cubicBezTo>
                    <a:pt x="120" y="138"/>
                    <a:pt x="120" y="138"/>
                    <a:pt x="120" y="137"/>
                  </a:cubicBezTo>
                  <a:cubicBezTo>
                    <a:pt x="128" y="137"/>
                    <a:pt x="133" y="133"/>
                    <a:pt x="134" y="130"/>
                  </a:cubicBezTo>
                  <a:close/>
                  <a:moveTo>
                    <a:pt x="116" y="120"/>
                  </a:moveTo>
                  <a:cubicBezTo>
                    <a:pt x="117" y="120"/>
                    <a:pt x="117" y="120"/>
                    <a:pt x="117" y="120"/>
                  </a:cubicBezTo>
                  <a:cubicBezTo>
                    <a:pt x="119" y="120"/>
                    <a:pt x="119" y="120"/>
                    <a:pt x="119" y="120"/>
                  </a:cubicBezTo>
                  <a:cubicBezTo>
                    <a:pt x="120" y="121"/>
                    <a:pt x="118" y="124"/>
                    <a:pt x="112" y="126"/>
                  </a:cubicBezTo>
                  <a:cubicBezTo>
                    <a:pt x="111" y="127"/>
                    <a:pt x="110" y="127"/>
                    <a:pt x="109" y="127"/>
                  </a:cubicBezTo>
                  <a:cubicBezTo>
                    <a:pt x="110" y="124"/>
                    <a:pt x="113" y="120"/>
                    <a:pt x="116" y="120"/>
                  </a:cubicBezTo>
                  <a:close/>
                  <a:moveTo>
                    <a:pt x="121" y="134"/>
                  </a:moveTo>
                  <a:cubicBezTo>
                    <a:pt x="121" y="134"/>
                    <a:pt x="121" y="134"/>
                    <a:pt x="121" y="134"/>
                  </a:cubicBezTo>
                  <a:cubicBezTo>
                    <a:pt x="124" y="131"/>
                    <a:pt x="127" y="128"/>
                    <a:pt x="129" y="128"/>
                  </a:cubicBezTo>
                  <a:cubicBezTo>
                    <a:pt x="129" y="128"/>
                    <a:pt x="129" y="128"/>
                    <a:pt x="129" y="128"/>
                  </a:cubicBezTo>
                  <a:cubicBezTo>
                    <a:pt x="130" y="129"/>
                    <a:pt x="131" y="129"/>
                    <a:pt x="131" y="129"/>
                  </a:cubicBezTo>
                  <a:cubicBezTo>
                    <a:pt x="130" y="131"/>
                    <a:pt x="127" y="133"/>
                    <a:pt x="121" y="134"/>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grpSp>
        <p:nvGrpSpPr>
          <p:cNvPr id="4103" name="组合 10"/>
          <p:cNvGrpSpPr/>
          <p:nvPr/>
        </p:nvGrpSpPr>
        <p:grpSpPr bwMode="auto">
          <a:xfrm>
            <a:off x="8272780" y="2217420"/>
            <a:ext cx="753110" cy="753110"/>
            <a:chOff x="0" y="0"/>
            <a:chExt cx="871174" cy="874617"/>
          </a:xfrm>
        </p:grpSpPr>
        <p:sp>
          <p:nvSpPr>
            <p:cNvPr id="4198"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nvGrpSpPr>
            <p:cNvPr id="4199" name="组合 12"/>
            <p:cNvGrpSpPr/>
            <p:nvPr/>
          </p:nvGrpSpPr>
          <p:grpSpPr bwMode="auto">
            <a:xfrm>
              <a:off x="195874" y="184101"/>
              <a:ext cx="455613" cy="500063"/>
              <a:chOff x="0" y="0"/>
              <a:chExt cx="455613" cy="500063"/>
            </a:xfrm>
          </p:grpSpPr>
          <p:sp>
            <p:nvSpPr>
              <p:cNvPr id="4200" name="Freeform 19">
                <a:hlinkClick r:id="rId1"/>
              </p:cNvPr>
              <p:cNvSpPr>
                <a:spLocks noChangeArrowheads="1"/>
              </p:cNvSpPr>
              <p:nvPr/>
            </p:nvSpPr>
            <p:spPr bwMode="auto">
              <a:xfrm>
                <a:off x="323850" y="95250"/>
                <a:ext cx="131763" cy="320675"/>
              </a:xfrm>
              <a:custGeom>
                <a:avLst/>
                <a:gdLst>
                  <a:gd name="T0" fmla="*/ 2147483647 w 83"/>
                  <a:gd name="T1" fmla="*/ 2147483647 h 202"/>
                  <a:gd name="T2" fmla="*/ 2147483647 w 83"/>
                  <a:gd name="T3" fmla="*/ 2147483647 h 202"/>
                  <a:gd name="T4" fmla="*/ 0 w 83"/>
                  <a:gd name="T5" fmla="*/ 2147483647 h 202"/>
                  <a:gd name="T6" fmla="*/ 0 w 83"/>
                  <a:gd name="T7" fmla="*/ 2147483647 h 202"/>
                  <a:gd name="T8" fmla="*/ 2147483647 w 83"/>
                  <a:gd name="T9" fmla="*/ 2147483647 h 202"/>
                  <a:gd name="T10" fmla="*/ 2147483647 w 83"/>
                  <a:gd name="T11" fmla="*/ 0 h 202"/>
                  <a:gd name="T12" fmla="*/ 2147483647 w 83"/>
                  <a:gd name="T13" fmla="*/ 2147483647 h 202"/>
                  <a:gd name="T14" fmla="*/ 0 60000 65536"/>
                  <a:gd name="T15" fmla="*/ 0 60000 65536"/>
                  <a:gd name="T16" fmla="*/ 0 60000 65536"/>
                  <a:gd name="T17" fmla="*/ 0 60000 65536"/>
                  <a:gd name="T18" fmla="*/ 0 60000 65536"/>
                  <a:gd name="T19" fmla="*/ 0 60000 65536"/>
                  <a:gd name="T20" fmla="*/ 0 60000 65536"/>
                  <a:gd name="T21" fmla="*/ 0 w 83"/>
                  <a:gd name="T22" fmla="*/ 0 h 202"/>
                  <a:gd name="T23" fmla="*/ 83 w 83"/>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 h="202">
                    <a:moveTo>
                      <a:pt x="71" y="38"/>
                    </a:moveTo>
                    <a:lnTo>
                      <a:pt x="42" y="9"/>
                    </a:lnTo>
                    <a:lnTo>
                      <a:pt x="0" y="52"/>
                    </a:lnTo>
                    <a:lnTo>
                      <a:pt x="0" y="202"/>
                    </a:lnTo>
                    <a:lnTo>
                      <a:pt x="83" y="202"/>
                    </a:lnTo>
                    <a:lnTo>
                      <a:pt x="83" y="0"/>
                    </a:lnTo>
                    <a:lnTo>
                      <a:pt x="71" y="38"/>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1" name="Freeform 20">
                <a:hlinkClick r:id="rId1"/>
              </p:cNvPr>
              <p:cNvSpPr>
                <a:spLocks noChangeArrowheads="1"/>
              </p:cNvSpPr>
              <p:nvPr/>
            </p:nvSpPr>
            <p:spPr bwMode="auto">
              <a:xfrm>
                <a:off x="161925" y="204788"/>
                <a:ext cx="131763" cy="211138"/>
              </a:xfrm>
              <a:custGeom>
                <a:avLst/>
                <a:gdLst>
                  <a:gd name="T0" fmla="*/ 2147483647 w 35"/>
                  <a:gd name="T1" fmla="*/ 2147483647 h 56"/>
                  <a:gd name="T2" fmla="*/ 0 w 35"/>
                  <a:gd name="T3" fmla="*/ 2147483647 h 56"/>
                  <a:gd name="T4" fmla="*/ 0 w 35"/>
                  <a:gd name="T5" fmla="*/ 2147483647 h 56"/>
                  <a:gd name="T6" fmla="*/ 2147483647 w 35"/>
                  <a:gd name="T7" fmla="*/ 2147483647 h 56"/>
                  <a:gd name="T8" fmla="*/ 2147483647 w 35"/>
                  <a:gd name="T9" fmla="*/ 0 h 56"/>
                  <a:gd name="T10" fmla="*/ 2147483647 w 35"/>
                  <a:gd name="T11" fmla="*/ 2147483647 h 56"/>
                  <a:gd name="T12" fmla="*/ 2147483647 w 35"/>
                  <a:gd name="T13" fmla="*/ 2147483647 h 56"/>
                  <a:gd name="T14" fmla="*/ 2147483647 w 35"/>
                  <a:gd name="T15" fmla="*/ 2147483647 h 56"/>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56"/>
                  <a:gd name="T26" fmla="*/ 35 w 35"/>
                  <a:gd name="T27" fmla="*/ 56 h 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56">
                    <a:moveTo>
                      <a:pt x="11" y="9"/>
                    </a:moveTo>
                    <a:cubicBezTo>
                      <a:pt x="0" y="2"/>
                      <a:pt x="0" y="2"/>
                      <a:pt x="0" y="2"/>
                    </a:cubicBezTo>
                    <a:cubicBezTo>
                      <a:pt x="0" y="56"/>
                      <a:pt x="0" y="56"/>
                      <a:pt x="0" y="56"/>
                    </a:cubicBezTo>
                    <a:cubicBezTo>
                      <a:pt x="35" y="56"/>
                      <a:pt x="35" y="56"/>
                      <a:pt x="35" y="56"/>
                    </a:cubicBezTo>
                    <a:cubicBezTo>
                      <a:pt x="35" y="0"/>
                      <a:pt x="35" y="0"/>
                      <a:pt x="35" y="0"/>
                    </a:cubicBezTo>
                    <a:cubicBezTo>
                      <a:pt x="26" y="8"/>
                      <a:pt x="26" y="8"/>
                      <a:pt x="26" y="8"/>
                    </a:cubicBezTo>
                    <a:cubicBezTo>
                      <a:pt x="24" y="10"/>
                      <a:pt x="21" y="11"/>
                      <a:pt x="17" y="11"/>
                    </a:cubicBezTo>
                    <a:cubicBezTo>
                      <a:pt x="15" y="11"/>
                      <a:pt x="13" y="11"/>
                      <a:pt x="11" y="9"/>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2" name="Freeform 21">
                <a:hlinkClick r:id="rId1"/>
              </p:cNvPr>
              <p:cNvSpPr>
                <a:spLocks noChangeArrowheads="1"/>
              </p:cNvSpPr>
              <p:nvPr/>
            </p:nvSpPr>
            <p:spPr bwMode="auto">
              <a:xfrm>
                <a:off x="0" y="174625"/>
                <a:ext cx="131763" cy="241300"/>
              </a:xfrm>
              <a:custGeom>
                <a:avLst/>
                <a:gdLst>
                  <a:gd name="T0" fmla="*/ 2147483647 w 83"/>
                  <a:gd name="T1" fmla="*/ 2147483647 h 152"/>
                  <a:gd name="T2" fmla="*/ 2147483647 w 83"/>
                  <a:gd name="T3" fmla="*/ 0 h 152"/>
                  <a:gd name="T4" fmla="*/ 0 w 83"/>
                  <a:gd name="T5" fmla="*/ 2147483647 h 152"/>
                  <a:gd name="T6" fmla="*/ 0 w 83"/>
                  <a:gd name="T7" fmla="*/ 2147483647 h 152"/>
                  <a:gd name="T8" fmla="*/ 2147483647 w 83"/>
                  <a:gd name="T9" fmla="*/ 2147483647 h 152"/>
                  <a:gd name="T10" fmla="*/ 2147483647 w 83"/>
                  <a:gd name="T11" fmla="*/ 2147483647 h 152"/>
                  <a:gd name="T12" fmla="*/ 0 60000 65536"/>
                  <a:gd name="T13" fmla="*/ 0 60000 65536"/>
                  <a:gd name="T14" fmla="*/ 0 60000 65536"/>
                  <a:gd name="T15" fmla="*/ 0 60000 65536"/>
                  <a:gd name="T16" fmla="*/ 0 60000 65536"/>
                  <a:gd name="T17" fmla="*/ 0 60000 65536"/>
                  <a:gd name="T18" fmla="*/ 0 w 83"/>
                  <a:gd name="T19" fmla="*/ 0 h 152"/>
                  <a:gd name="T20" fmla="*/ 83 w 83"/>
                  <a:gd name="T21" fmla="*/ 152 h 152"/>
                </a:gdLst>
                <a:ahLst/>
                <a:cxnLst>
                  <a:cxn ang="T12">
                    <a:pos x="T0" y="T1"/>
                  </a:cxn>
                  <a:cxn ang="T13">
                    <a:pos x="T2" y="T3"/>
                  </a:cxn>
                  <a:cxn ang="T14">
                    <a:pos x="T4" y="T5"/>
                  </a:cxn>
                  <a:cxn ang="T15">
                    <a:pos x="T6" y="T7"/>
                  </a:cxn>
                  <a:cxn ang="T16">
                    <a:pos x="T8" y="T9"/>
                  </a:cxn>
                  <a:cxn ang="T17">
                    <a:pos x="T10" y="T11"/>
                  </a:cxn>
                </a:cxnLst>
                <a:rect l="T18" t="T19" r="T20" b="T21"/>
                <a:pathLst>
                  <a:path w="83" h="152">
                    <a:moveTo>
                      <a:pt x="83" y="14"/>
                    </a:moveTo>
                    <a:lnTo>
                      <a:pt x="64" y="0"/>
                    </a:lnTo>
                    <a:lnTo>
                      <a:pt x="0" y="55"/>
                    </a:lnTo>
                    <a:lnTo>
                      <a:pt x="0" y="152"/>
                    </a:lnTo>
                    <a:lnTo>
                      <a:pt x="83" y="152"/>
                    </a:lnTo>
                    <a:lnTo>
                      <a:pt x="83" y="14"/>
                    </a:ln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203" name="Rectangle 22">
                <a:hlinkClick r:id="rId1"/>
              </p:cNvPr>
              <p:cNvSpPr>
                <a:spLocks noChangeArrowheads="1"/>
              </p:cNvSpPr>
              <p:nvPr/>
            </p:nvSpPr>
            <p:spPr bwMode="auto">
              <a:xfrm>
                <a:off x="0" y="450850"/>
                <a:ext cx="455613" cy="49213"/>
              </a:xfrm>
              <a:prstGeom prst="rect">
                <a:avLst/>
              </a:pr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pPr algn="ctr" eaLnBrk="1" hangingPunct="1"/>
                <a:endParaRPr lang="zh-CN" altLang="zh-CN">
                  <a:solidFill>
                    <a:schemeClr val="bg1"/>
                  </a:solidFill>
                  <a:latin typeface="宋体" panose="02010600030101010101" pitchFamily="2" charset="-122"/>
                  <a:sym typeface="宋体" panose="02010600030101010101" pitchFamily="2" charset="-122"/>
                </a:endParaRPr>
              </a:p>
            </p:txBody>
          </p:sp>
          <p:sp>
            <p:nvSpPr>
              <p:cNvPr id="4204" name="Freeform 23">
                <a:hlinkClick r:id="rId1"/>
              </p:cNvPr>
              <p:cNvSpPr>
                <a:spLocks noChangeArrowheads="1"/>
              </p:cNvSpPr>
              <p:nvPr/>
            </p:nvSpPr>
            <p:spPr bwMode="auto">
              <a:xfrm>
                <a:off x="0" y="0"/>
                <a:ext cx="450850" cy="223838"/>
              </a:xfrm>
              <a:custGeom>
                <a:avLst/>
                <a:gdLst>
                  <a:gd name="T0" fmla="*/ 2147483647 w 120"/>
                  <a:gd name="T1" fmla="*/ 2147483647 h 59"/>
                  <a:gd name="T2" fmla="*/ 2147483647 w 120"/>
                  <a:gd name="T3" fmla="*/ 2147483647 h 59"/>
                  <a:gd name="T4" fmla="*/ 2147483647 w 120"/>
                  <a:gd name="T5" fmla="*/ 2147483647 h 59"/>
                  <a:gd name="T6" fmla="*/ 2147483647 w 120"/>
                  <a:gd name="T7" fmla="*/ 2147483647 h 59"/>
                  <a:gd name="T8" fmla="*/ 2147483647 w 120"/>
                  <a:gd name="T9" fmla="*/ 2147483647 h 59"/>
                  <a:gd name="T10" fmla="*/ 2147483647 w 120"/>
                  <a:gd name="T11" fmla="*/ 2147483647 h 59"/>
                  <a:gd name="T12" fmla="*/ 2147483647 w 120"/>
                  <a:gd name="T13" fmla="*/ 2147483647 h 59"/>
                  <a:gd name="T14" fmla="*/ 2147483647 w 120"/>
                  <a:gd name="T15" fmla="*/ 0 h 59"/>
                  <a:gd name="T16" fmla="*/ 2147483647 w 120"/>
                  <a:gd name="T17" fmla="*/ 2147483647 h 59"/>
                  <a:gd name="T18" fmla="*/ 2147483647 w 120"/>
                  <a:gd name="T19" fmla="*/ 2147483647 h 59"/>
                  <a:gd name="T20" fmla="*/ 2147483647 w 120"/>
                  <a:gd name="T21" fmla="*/ 2147483647 h 59"/>
                  <a:gd name="T22" fmla="*/ 2147483647 w 120"/>
                  <a:gd name="T23" fmla="*/ 2147483647 h 59"/>
                  <a:gd name="T24" fmla="*/ 2147483647 w 120"/>
                  <a:gd name="T25" fmla="*/ 2147483647 h 59"/>
                  <a:gd name="T26" fmla="*/ 2147483647 w 120"/>
                  <a:gd name="T27" fmla="*/ 2147483647 h 59"/>
                  <a:gd name="T28" fmla="*/ 2147483647 w 120"/>
                  <a:gd name="T29" fmla="*/ 2147483647 h 59"/>
                  <a:gd name="T30" fmla="*/ 2147483647 w 120"/>
                  <a:gd name="T31" fmla="*/ 2147483647 h 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0"/>
                  <a:gd name="T49" fmla="*/ 0 h 59"/>
                  <a:gd name="T50" fmla="*/ 120 w 120"/>
                  <a:gd name="T51" fmla="*/ 59 h 5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0" h="59">
                    <a:moveTo>
                      <a:pt x="9" y="53"/>
                    </a:moveTo>
                    <a:cubicBezTo>
                      <a:pt x="26" y="38"/>
                      <a:pt x="26" y="38"/>
                      <a:pt x="26" y="38"/>
                    </a:cubicBezTo>
                    <a:cubicBezTo>
                      <a:pt x="58" y="58"/>
                      <a:pt x="58" y="58"/>
                      <a:pt x="58" y="58"/>
                    </a:cubicBezTo>
                    <a:cubicBezTo>
                      <a:pt x="59" y="59"/>
                      <a:pt x="60" y="59"/>
                      <a:pt x="60" y="59"/>
                    </a:cubicBezTo>
                    <a:cubicBezTo>
                      <a:pt x="62" y="59"/>
                      <a:pt x="63" y="59"/>
                      <a:pt x="64" y="58"/>
                    </a:cubicBezTo>
                    <a:cubicBezTo>
                      <a:pt x="105" y="20"/>
                      <a:pt x="105" y="20"/>
                      <a:pt x="105" y="20"/>
                    </a:cubicBezTo>
                    <a:cubicBezTo>
                      <a:pt x="112" y="28"/>
                      <a:pt x="112" y="28"/>
                      <a:pt x="112" y="28"/>
                    </a:cubicBezTo>
                    <a:cubicBezTo>
                      <a:pt x="120" y="0"/>
                      <a:pt x="120" y="0"/>
                      <a:pt x="120" y="0"/>
                    </a:cubicBezTo>
                    <a:cubicBezTo>
                      <a:pt x="92" y="7"/>
                      <a:pt x="92" y="7"/>
                      <a:pt x="92" y="7"/>
                    </a:cubicBezTo>
                    <a:cubicBezTo>
                      <a:pt x="97" y="13"/>
                      <a:pt x="97" y="13"/>
                      <a:pt x="97" y="13"/>
                    </a:cubicBezTo>
                    <a:cubicBezTo>
                      <a:pt x="60" y="48"/>
                      <a:pt x="60" y="48"/>
                      <a:pt x="60" y="48"/>
                    </a:cubicBezTo>
                    <a:cubicBezTo>
                      <a:pt x="28" y="27"/>
                      <a:pt x="28" y="27"/>
                      <a:pt x="28" y="27"/>
                    </a:cubicBezTo>
                    <a:cubicBezTo>
                      <a:pt x="26" y="26"/>
                      <a:pt x="24" y="26"/>
                      <a:pt x="22" y="28"/>
                    </a:cubicBezTo>
                    <a:cubicBezTo>
                      <a:pt x="2" y="45"/>
                      <a:pt x="2" y="45"/>
                      <a:pt x="2" y="45"/>
                    </a:cubicBezTo>
                    <a:cubicBezTo>
                      <a:pt x="0" y="47"/>
                      <a:pt x="0" y="50"/>
                      <a:pt x="2" y="52"/>
                    </a:cubicBezTo>
                    <a:cubicBezTo>
                      <a:pt x="3" y="54"/>
                      <a:pt x="7" y="55"/>
                      <a:pt x="9" y="53"/>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grpSp>
        <p:nvGrpSpPr>
          <p:cNvPr id="4104" name="组合 18"/>
          <p:cNvGrpSpPr/>
          <p:nvPr/>
        </p:nvGrpSpPr>
        <p:grpSpPr bwMode="auto">
          <a:xfrm>
            <a:off x="6764020" y="2217420"/>
            <a:ext cx="754380" cy="753110"/>
            <a:chOff x="0" y="0"/>
            <a:chExt cx="871174" cy="874617"/>
          </a:xfrm>
        </p:grpSpPr>
        <p:sp>
          <p:nvSpPr>
            <p:cNvPr id="4196"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sp>
          <p:nvSpPr>
            <p:cNvPr id="4197" name="Freeform 24">
              <a:hlinkClick r:id="rId1"/>
            </p:cNvPr>
            <p:cNvSpPr>
              <a:spLocks noEditPoints="1" noChangeArrowheads="1"/>
            </p:cNvSpPr>
            <p:nvPr/>
          </p:nvSpPr>
          <p:spPr bwMode="auto">
            <a:xfrm>
              <a:off x="111555" y="267445"/>
              <a:ext cx="687388" cy="414338"/>
            </a:xfrm>
            <a:custGeom>
              <a:avLst/>
              <a:gdLst>
                <a:gd name="T0" fmla="*/ 2147483647 w 183"/>
                <a:gd name="T1" fmla="*/ 2147483647 h 110"/>
                <a:gd name="T2" fmla="*/ 2147483647 w 183"/>
                <a:gd name="T3" fmla="*/ 2147483647 h 110"/>
                <a:gd name="T4" fmla="*/ 2147483647 w 183"/>
                <a:gd name="T5" fmla="*/ 2147483647 h 110"/>
                <a:gd name="T6" fmla="*/ 2147483647 w 183"/>
                <a:gd name="T7" fmla="*/ 2147483647 h 110"/>
                <a:gd name="T8" fmla="*/ 2147483647 w 183"/>
                <a:gd name="T9" fmla="*/ 2147483647 h 110"/>
                <a:gd name="T10" fmla="*/ 2147483647 w 183"/>
                <a:gd name="T11" fmla="*/ 2147483647 h 110"/>
                <a:gd name="T12" fmla="*/ 2147483647 w 183"/>
                <a:gd name="T13" fmla="*/ 2147483647 h 110"/>
                <a:gd name="T14" fmla="*/ 2147483647 w 183"/>
                <a:gd name="T15" fmla="*/ 2147483647 h 110"/>
                <a:gd name="T16" fmla="*/ 2147483647 w 183"/>
                <a:gd name="T17" fmla="*/ 2147483647 h 110"/>
                <a:gd name="T18" fmla="*/ 2147483647 w 183"/>
                <a:gd name="T19" fmla="*/ 2147483647 h 110"/>
                <a:gd name="T20" fmla="*/ 2147483647 w 183"/>
                <a:gd name="T21" fmla="*/ 2147483647 h 110"/>
                <a:gd name="T22" fmla="*/ 2147483647 w 183"/>
                <a:gd name="T23" fmla="*/ 2147483647 h 110"/>
                <a:gd name="T24" fmla="*/ 2147483647 w 183"/>
                <a:gd name="T25" fmla="*/ 2147483647 h 110"/>
                <a:gd name="T26" fmla="*/ 2147483647 w 183"/>
                <a:gd name="T27" fmla="*/ 2147483647 h 110"/>
                <a:gd name="T28" fmla="*/ 2147483647 w 183"/>
                <a:gd name="T29" fmla="*/ 2147483647 h 110"/>
                <a:gd name="T30" fmla="*/ 2147483647 w 183"/>
                <a:gd name="T31" fmla="*/ 2147483647 h 110"/>
                <a:gd name="T32" fmla="*/ 2147483647 w 183"/>
                <a:gd name="T33" fmla="*/ 2147483647 h 110"/>
                <a:gd name="T34" fmla="*/ 2147483647 w 183"/>
                <a:gd name="T35" fmla="*/ 2147483647 h 110"/>
                <a:gd name="T36" fmla="*/ 2147483647 w 183"/>
                <a:gd name="T37" fmla="*/ 2147483647 h 110"/>
                <a:gd name="T38" fmla="*/ 2147483647 w 183"/>
                <a:gd name="T39" fmla="*/ 2147483647 h 110"/>
                <a:gd name="T40" fmla="*/ 2147483647 w 183"/>
                <a:gd name="T41" fmla="*/ 2147483647 h 110"/>
                <a:gd name="T42" fmla="*/ 2147483647 w 183"/>
                <a:gd name="T43" fmla="*/ 2147483647 h 110"/>
                <a:gd name="T44" fmla="*/ 2147483647 w 183"/>
                <a:gd name="T45" fmla="*/ 2147483647 h 110"/>
                <a:gd name="T46" fmla="*/ 2147483647 w 183"/>
                <a:gd name="T47" fmla="*/ 2147483647 h 110"/>
                <a:gd name="T48" fmla="*/ 2147483647 w 183"/>
                <a:gd name="T49" fmla="*/ 2147483647 h 110"/>
                <a:gd name="T50" fmla="*/ 2147483647 w 183"/>
                <a:gd name="T51" fmla="*/ 2147483647 h 110"/>
                <a:gd name="T52" fmla="*/ 2147483647 w 183"/>
                <a:gd name="T53" fmla="*/ 2147483647 h 110"/>
                <a:gd name="T54" fmla="*/ 2147483647 w 183"/>
                <a:gd name="T55" fmla="*/ 2147483647 h 110"/>
                <a:gd name="T56" fmla="*/ 2147483647 w 183"/>
                <a:gd name="T57" fmla="*/ 2147483647 h 110"/>
                <a:gd name="T58" fmla="*/ 2147483647 w 183"/>
                <a:gd name="T59" fmla="*/ 2147483647 h 110"/>
                <a:gd name="T60" fmla="*/ 2147483647 w 183"/>
                <a:gd name="T61" fmla="*/ 2147483647 h 110"/>
                <a:gd name="T62" fmla="*/ 2147483647 w 183"/>
                <a:gd name="T63" fmla="*/ 2147483647 h 110"/>
                <a:gd name="T64" fmla="*/ 2147483647 w 183"/>
                <a:gd name="T65" fmla="*/ 2147483647 h 110"/>
                <a:gd name="T66" fmla="*/ 2147483647 w 183"/>
                <a:gd name="T67" fmla="*/ 2147483647 h 110"/>
                <a:gd name="T68" fmla="*/ 2147483647 w 183"/>
                <a:gd name="T69" fmla="*/ 2147483647 h 110"/>
                <a:gd name="T70" fmla="*/ 2147483647 w 183"/>
                <a:gd name="T71" fmla="*/ 2147483647 h 110"/>
                <a:gd name="T72" fmla="*/ 2147483647 w 183"/>
                <a:gd name="T73" fmla="*/ 2147483647 h 110"/>
                <a:gd name="T74" fmla="*/ 2147483647 w 183"/>
                <a:gd name="T75" fmla="*/ 2147483647 h 110"/>
                <a:gd name="T76" fmla="*/ 2147483647 w 183"/>
                <a:gd name="T77" fmla="*/ 2147483647 h 110"/>
                <a:gd name="T78" fmla="*/ 2147483647 w 183"/>
                <a:gd name="T79" fmla="*/ 2147483647 h 110"/>
                <a:gd name="T80" fmla="*/ 2147483647 w 183"/>
                <a:gd name="T81" fmla="*/ 2147483647 h 110"/>
                <a:gd name="T82" fmla="*/ 2147483647 w 183"/>
                <a:gd name="T83" fmla="*/ 2147483647 h 110"/>
                <a:gd name="T84" fmla="*/ 2147483647 w 183"/>
                <a:gd name="T85" fmla="*/ 2147483647 h 1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3"/>
                <a:gd name="T130" fmla="*/ 0 h 110"/>
                <a:gd name="T131" fmla="*/ 183 w 183"/>
                <a:gd name="T132" fmla="*/ 110 h 11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3" h="110">
                  <a:moveTo>
                    <a:pt x="145" y="68"/>
                  </a:moveTo>
                  <a:cubicBezTo>
                    <a:pt x="146" y="67"/>
                    <a:pt x="146" y="66"/>
                    <a:pt x="147" y="65"/>
                  </a:cubicBezTo>
                  <a:cubicBezTo>
                    <a:pt x="151" y="73"/>
                    <a:pt x="151" y="73"/>
                    <a:pt x="151" y="73"/>
                  </a:cubicBezTo>
                  <a:cubicBezTo>
                    <a:pt x="183" y="59"/>
                    <a:pt x="183" y="59"/>
                    <a:pt x="183" y="59"/>
                  </a:cubicBezTo>
                  <a:cubicBezTo>
                    <a:pt x="156" y="0"/>
                    <a:pt x="156" y="0"/>
                    <a:pt x="156" y="0"/>
                  </a:cubicBezTo>
                  <a:cubicBezTo>
                    <a:pt x="124" y="14"/>
                    <a:pt x="124" y="14"/>
                    <a:pt x="124" y="14"/>
                  </a:cubicBezTo>
                  <a:cubicBezTo>
                    <a:pt x="126" y="18"/>
                    <a:pt x="126" y="18"/>
                    <a:pt x="126" y="18"/>
                  </a:cubicBezTo>
                  <a:cubicBezTo>
                    <a:pt x="121" y="17"/>
                    <a:pt x="121" y="17"/>
                    <a:pt x="121" y="17"/>
                  </a:cubicBezTo>
                  <a:cubicBezTo>
                    <a:pt x="121" y="17"/>
                    <a:pt x="121" y="17"/>
                    <a:pt x="121" y="17"/>
                  </a:cubicBezTo>
                  <a:cubicBezTo>
                    <a:pt x="121" y="17"/>
                    <a:pt x="120" y="17"/>
                    <a:pt x="120" y="17"/>
                  </a:cubicBezTo>
                  <a:cubicBezTo>
                    <a:pt x="117" y="16"/>
                    <a:pt x="117" y="16"/>
                    <a:pt x="117" y="16"/>
                  </a:cubicBezTo>
                  <a:cubicBezTo>
                    <a:pt x="116" y="16"/>
                    <a:pt x="115" y="16"/>
                    <a:pt x="115" y="16"/>
                  </a:cubicBezTo>
                  <a:cubicBezTo>
                    <a:pt x="106" y="14"/>
                    <a:pt x="91" y="13"/>
                    <a:pt x="81" y="20"/>
                  </a:cubicBezTo>
                  <a:cubicBezTo>
                    <a:pt x="80" y="20"/>
                    <a:pt x="79" y="21"/>
                    <a:pt x="78" y="22"/>
                  </a:cubicBezTo>
                  <a:cubicBezTo>
                    <a:pt x="75" y="20"/>
                    <a:pt x="72" y="19"/>
                    <a:pt x="69" y="20"/>
                  </a:cubicBezTo>
                  <a:cubicBezTo>
                    <a:pt x="56" y="23"/>
                    <a:pt x="56" y="23"/>
                    <a:pt x="56" y="23"/>
                  </a:cubicBezTo>
                  <a:cubicBezTo>
                    <a:pt x="55" y="22"/>
                    <a:pt x="55" y="22"/>
                    <a:pt x="55" y="22"/>
                  </a:cubicBezTo>
                  <a:cubicBezTo>
                    <a:pt x="59" y="14"/>
                    <a:pt x="59" y="14"/>
                    <a:pt x="59" y="14"/>
                  </a:cubicBezTo>
                  <a:cubicBezTo>
                    <a:pt x="27" y="0"/>
                    <a:pt x="27" y="0"/>
                    <a:pt x="27" y="0"/>
                  </a:cubicBezTo>
                  <a:cubicBezTo>
                    <a:pt x="0" y="59"/>
                    <a:pt x="0" y="59"/>
                    <a:pt x="0" y="59"/>
                  </a:cubicBezTo>
                  <a:cubicBezTo>
                    <a:pt x="32" y="73"/>
                    <a:pt x="32" y="73"/>
                    <a:pt x="32" y="73"/>
                  </a:cubicBezTo>
                  <a:cubicBezTo>
                    <a:pt x="36" y="65"/>
                    <a:pt x="36" y="65"/>
                    <a:pt x="36" y="65"/>
                  </a:cubicBezTo>
                  <a:cubicBezTo>
                    <a:pt x="37" y="68"/>
                    <a:pt x="39" y="70"/>
                    <a:pt x="41" y="72"/>
                  </a:cubicBezTo>
                  <a:cubicBezTo>
                    <a:pt x="40" y="74"/>
                    <a:pt x="39" y="76"/>
                    <a:pt x="39" y="79"/>
                  </a:cubicBezTo>
                  <a:cubicBezTo>
                    <a:pt x="40" y="83"/>
                    <a:pt x="44" y="87"/>
                    <a:pt x="49" y="87"/>
                  </a:cubicBezTo>
                  <a:cubicBezTo>
                    <a:pt x="49" y="87"/>
                    <a:pt x="49" y="87"/>
                    <a:pt x="50" y="87"/>
                  </a:cubicBezTo>
                  <a:cubicBezTo>
                    <a:pt x="51" y="86"/>
                    <a:pt x="51" y="86"/>
                    <a:pt x="52" y="86"/>
                  </a:cubicBezTo>
                  <a:cubicBezTo>
                    <a:pt x="52" y="87"/>
                    <a:pt x="52" y="87"/>
                    <a:pt x="52" y="88"/>
                  </a:cubicBezTo>
                  <a:cubicBezTo>
                    <a:pt x="53" y="92"/>
                    <a:pt x="57" y="96"/>
                    <a:pt x="61" y="96"/>
                  </a:cubicBezTo>
                  <a:cubicBezTo>
                    <a:pt x="62" y="96"/>
                    <a:pt x="62" y="96"/>
                    <a:pt x="63" y="96"/>
                  </a:cubicBezTo>
                  <a:cubicBezTo>
                    <a:pt x="63" y="96"/>
                    <a:pt x="64" y="95"/>
                    <a:pt x="65" y="95"/>
                  </a:cubicBezTo>
                  <a:cubicBezTo>
                    <a:pt x="65" y="96"/>
                    <a:pt x="65" y="96"/>
                    <a:pt x="65" y="97"/>
                  </a:cubicBezTo>
                  <a:cubicBezTo>
                    <a:pt x="66" y="101"/>
                    <a:pt x="69" y="105"/>
                    <a:pt x="74" y="105"/>
                  </a:cubicBezTo>
                  <a:cubicBezTo>
                    <a:pt x="74" y="105"/>
                    <a:pt x="75" y="105"/>
                    <a:pt x="75" y="105"/>
                  </a:cubicBezTo>
                  <a:cubicBezTo>
                    <a:pt x="78" y="104"/>
                    <a:pt x="80" y="103"/>
                    <a:pt x="82" y="100"/>
                  </a:cubicBezTo>
                  <a:cubicBezTo>
                    <a:pt x="95" y="108"/>
                    <a:pt x="95" y="108"/>
                    <a:pt x="95" y="108"/>
                  </a:cubicBezTo>
                  <a:cubicBezTo>
                    <a:pt x="98" y="110"/>
                    <a:pt x="102" y="109"/>
                    <a:pt x="104" y="106"/>
                  </a:cubicBezTo>
                  <a:cubicBezTo>
                    <a:pt x="106" y="103"/>
                    <a:pt x="105" y="99"/>
                    <a:pt x="102" y="97"/>
                  </a:cubicBezTo>
                  <a:cubicBezTo>
                    <a:pt x="101" y="97"/>
                    <a:pt x="101" y="97"/>
                    <a:pt x="101" y="97"/>
                  </a:cubicBezTo>
                  <a:cubicBezTo>
                    <a:pt x="102" y="97"/>
                    <a:pt x="103" y="96"/>
                    <a:pt x="104" y="96"/>
                  </a:cubicBezTo>
                  <a:cubicBezTo>
                    <a:pt x="110" y="100"/>
                    <a:pt x="110" y="100"/>
                    <a:pt x="110" y="100"/>
                  </a:cubicBezTo>
                  <a:cubicBezTo>
                    <a:pt x="111" y="101"/>
                    <a:pt x="113" y="101"/>
                    <a:pt x="114" y="101"/>
                  </a:cubicBezTo>
                  <a:cubicBezTo>
                    <a:pt x="116" y="101"/>
                    <a:pt x="118" y="100"/>
                    <a:pt x="119" y="98"/>
                  </a:cubicBezTo>
                  <a:cubicBezTo>
                    <a:pt x="120" y="96"/>
                    <a:pt x="121" y="94"/>
                    <a:pt x="120" y="93"/>
                  </a:cubicBezTo>
                  <a:cubicBezTo>
                    <a:pt x="120" y="91"/>
                    <a:pt x="119" y="89"/>
                    <a:pt x="117" y="89"/>
                  </a:cubicBezTo>
                  <a:cubicBezTo>
                    <a:pt x="116" y="88"/>
                    <a:pt x="116" y="88"/>
                    <a:pt x="116" y="88"/>
                  </a:cubicBezTo>
                  <a:cubicBezTo>
                    <a:pt x="116" y="87"/>
                    <a:pt x="117" y="87"/>
                    <a:pt x="117" y="86"/>
                  </a:cubicBezTo>
                  <a:cubicBezTo>
                    <a:pt x="123" y="90"/>
                    <a:pt x="123" y="90"/>
                    <a:pt x="123" y="90"/>
                  </a:cubicBezTo>
                  <a:cubicBezTo>
                    <a:pt x="124" y="91"/>
                    <a:pt x="125" y="91"/>
                    <a:pt x="127" y="91"/>
                  </a:cubicBezTo>
                  <a:cubicBezTo>
                    <a:pt x="129" y="91"/>
                    <a:pt x="131" y="90"/>
                    <a:pt x="132" y="88"/>
                  </a:cubicBezTo>
                  <a:cubicBezTo>
                    <a:pt x="134" y="85"/>
                    <a:pt x="133" y="81"/>
                    <a:pt x="130" y="79"/>
                  </a:cubicBezTo>
                  <a:cubicBezTo>
                    <a:pt x="132" y="78"/>
                    <a:pt x="132" y="78"/>
                    <a:pt x="132" y="78"/>
                  </a:cubicBezTo>
                  <a:cubicBezTo>
                    <a:pt x="135" y="79"/>
                    <a:pt x="135" y="79"/>
                    <a:pt x="135" y="79"/>
                  </a:cubicBezTo>
                  <a:cubicBezTo>
                    <a:pt x="136" y="80"/>
                    <a:pt x="137" y="80"/>
                    <a:pt x="138" y="80"/>
                  </a:cubicBezTo>
                  <a:cubicBezTo>
                    <a:pt x="140" y="80"/>
                    <a:pt x="143" y="79"/>
                    <a:pt x="144" y="77"/>
                  </a:cubicBezTo>
                  <a:cubicBezTo>
                    <a:pt x="145" y="75"/>
                    <a:pt x="145" y="72"/>
                    <a:pt x="143" y="70"/>
                  </a:cubicBezTo>
                  <a:cubicBezTo>
                    <a:pt x="144" y="69"/>
                    <a:pt x="144" y="69"/>
                    <a:pt x="144" y="69"/>
                  </a:cubicBezTo>
                  <a:lnTo>
                    <a:pt x="145" y="68"/>
                  </a:lnTo>
                  <a:close/>
                  <a:moveTo>
                    <a:pt x="29" y="66"/>
                  </a:moveTo>
                  <a:cubicBezTo>
                    <a:pt x="8" y="56"/>
                    <a:pt x="8" y="56"/>
                    <a:pt x="8" y="56"/>
                  </a:cubicBezTo>
                  <a:cubicBezTo>
                    <a:pt x="30" y="7"/>
                    <a:pt x="30" y="7"/>
                    <a:pt x="30" y="7"/>
                  </a:cubicBezTo>
                  <a:cubicBezTo>
                    <a:pt x="51" y="17"/>
                    <a:pt x="51" y="17"/>
                    <a:pt x="51" y="17"/>
                  </a:cubicBezTo>
                  <a:lnTo>
                    <a:pt x="29" y="66"/>
                  </a:lnTo>
                  <a:close/>
                  <a:moveTo>
                    <a:pt x="153" y="7"/>
                  </a:moveTo>
                  <a:cubicBezTo>
                    <a:pt x="175" y="56"/>
                    <a:pt x="175" y="56"/>
                    <a:pt x="175" y="56"/>
                  </a:cubicBezTo>
                  <a:cubicBezTo>
                    <a:pt x="154" y="66"/>
                    <a:pt x="154" y="66"/>
                    <a:pt x="154" y="66"/>
                  </a:cubicBezTo>
                  <a:cubicBezTo>
                    <a:pt x="132" y="17"/>
                    <a:pt x="132" y="17"/>
                    <a:pt x="132" y="17"/>
                  </a:cubicBezTo>
                  <a:lnTo>
                    <a:pt x="153" y="7"/>
                  </a:lnTo>
                  <a:close/>
                  <a:moveTo>
                    <a:pt x="85" y="23"/>
                  </a:moveTo>
                  <a:cubicBezTo>
                    <a:pt x="86" y="23"/>
                    <a:pt x="87" y="23"/>
                    <a:pt x="87" y="23"/>
                  </a:cubicBezTo>
                  <a:cubicBezTo>
                    <a:pt x="88" y="22"/>
                    <a:pt x="89" y="22"/>
                    <a:pt x="89" y="22"/>
                  </a:cubicBezTo>
                  <a:cubicBezTo>
                    <a:pt x="90" y="22"/>
                    <a:pt x="91" y="21"/>
                    <a:pt x="91" y="21"/>
                  </a:cubicBezTo>
                  <a:cubicBezTo>
                    <a:pt x="92" y="21"/>
                    <a:pt x="93" y="21"/>
                    <a:pt x="94" y="21"/>
                  </a:cubicBezTo>
                  <a:cubicBezTo>
                    <a:pt x="95" y="21"/>
                    <a:pt x="95" y="21"/>
                    <a:pt x="96" y="21"/>
                  </a:cubicBezTo>
                  <a:cubicBezTo>
                    <a:pt x="97" y="21"/>
                    <a:pt x="98" y="20"/>
                    <a:pt x="100" y="20"/>
                  </a:cubicBezTo>
                  <a:cubicBezTo>
                    <a:pt x="100" y="20"/>
                    <a:pt x="100" y="20"/>
                    <a:pt x="100" y="20"/>
                  </a:cubicBezTo>
                  <a:cubicBezTo>
                    <a:pt x="100" y="20"/>
                    <a:pt x="100" y="20"/>
                    <a:pt x="100" y="20"/>
                  </a:cubicBezTo>
                  <a:cubicBezTo>
                    <a:pt x="105" y="20"/>
                    <a:pt x="110" y="21"/>
                    <a:pt x="114" y="22"/>
                  </a:cubicBezTo>
                  <a:cubicBezTo>
                    <a:pt x="114" y="22"/>
                    <a:pt x="114" y="22"/>
                    <a:pt x="114" y="22"/>
                  </a:cubicBezTo>
                  <a:cubicBezTo>
                    <a:pt x="116" y="22"/>
                    <a:pt x="118" y="22"/>
                    <a:pt x="119" y="23"/>
                  </a:cubicBezTo>
                  <a:cubicBezTo>
                    <a:pt x="129" y="25"/>
                    <a:pt x="129" y="25"/>
                    <a:pt x="129" y="25"/>
                  </a:cubicBezTo>
                  <a:cubicBezTo>
                    <a:pt x="129" y="25"/>
                    <a:pt x="129" y="25"/>
                    <a:pt x="129" y="25"/>
                  </a:cubicBezTo>
                  <a:cubicBezTo>
                    <a:pt x="144" y="59"/>
                    <a:pt x="144" y="59"/>
                    <a:pt x="144" y="59"/>
                  </a:cubicBezTo>
                  <a:cubicBezTo>
                    <a:pt x="143" y="61"/>
                    <a:pt x="142" y="63"/>
                    <a:pt x="140" y="64"/>
                  </a:cubicBezTo>
                  <a:cubicBezTo>
                    <a:pt x="140" y="65"/>
                    <a:pt x="140" y="65"/>
                    <a:pt x="140" y="65"/>
                  </a:cubicBezTo>
                  <a:cubicBezTo>
                    <a:pt x="139" y="65"/>
                    <a:pt x="139" y="66"/>
                    <a:pt x="138" y="66"/>
                  </a:cubicBezTo>
                  <a:cubicBezTo>
                    <a:pt x="99" y="42"/>
                    <a:pt x="99" y="42"/>
                    <a:pt x="99" y="42"/>
                  </a:cubicBezTo>
                  <a:cubicBezTo>
                    <a:pt x="98" y="42"/>
                    <a:pt x="98" y="41"/>
                    <a:pt x="97" y="41"/>
                  </a:cubicBezTo>
                  <a:cubicBezTo>
                    <a:pt x="96" y="41"/>
                    <a:pt x="95" y="40"/>
                    <a:pt x="94" y="40"/>
                  </a:cubicBezTo>
                  <a:cubicBezTo>
                    <a:pt x="94" y="40"/>
                    <a:pt x="94" y="40"/>
                    <a:pt x="94" y="40"/>
                  </a:cubicBezTo>
                  <a:cubicBezTo>
                    <a:pt x="94" y="40"/>
                    <a:pt x="94" y="40"/>
                    <a:pt x="94" y="40"/>
                  </a:cubicBezTo>
                  <a:cubicBezTo>
                    <a:pt x="93" y="40"/>
                    <a:pt x="93" y="40"/>
                    <a:pt x="93" y="40"/>
                  </a:cubicBezTo>
                  <a:cubicBezTo>
                    <a:pt x="92" y="40"/>
                    <a:pt x="91" y="40"/>
                    <a:pt x="91" y="40"/>
                  </a:cubicBezTo>
                  <a:cubicBezTo>
                    <a:pt x="90" y="40"/>
                    <a:pt x="90" y="40"/>
                    <a:pt x="90" y="40"/>
                  </a:cubicBezTo>
                  <a:cubicBezTo>
                    <a:pt x="89" y="40"/>
                    <a:pt x="89" y="40"/>
                    <a:pt x="88" y="40"/>
                  </a:cubicBezTo>
                  <a:cubicBezTo>
                    <a:pt x="88" y="40"/>
                    <a:pt x="88" y="40"/>
                    <a:pt x="87" y="40"/>
                  </a:cubicBezTo>
                  <a:cubicBezTo>
                    <a:pt x="86" y="40"/>
                    <a:pt x="84" y="40"/>
                    <a:pt x="83" y="40"/>
                  </a:cubicBezTo>
                  <a:cubicBezTo>
                    <a:pt x="83" y="41"/>
                    <a:pt x="83" y="41"/>
                    <a:pt x="83" y="41"/>
                  </a:cubicBezTo>
                  <a:cubicBezTo>
                    <a:pt x="82" y="41"/>
                    <a:pt x="82" y="41"/>
                    <a:pt x="81" y="41"/>
                  </a:cubicBezTo>
                  <a:cubicBezTo>
                    <a:pt x="81" y="41"/>
                    <a:pt x="81" y="41"/>
                    <a:pt x="81" y="41"/>
                  </a:cubicBezTo>
                  <a:cubicBezTo>
                    <a:pt x="80" y="42"/>
                    <a:pt x="80" y="42"/>
                    <a:pt x="79" y="42"/>
                  </a:cubicBezTo>
                  <a:cubicBezTo>
                    <a:pt x="79" y="42"/>
                    <a:pt x="78" y="43"/>
                    <a:pt x="77" y="43"/>
                  </a:cubicBezTo>
                  <a:cubicBezTo>
                    <a:pt x="71" y="46"/>
                    <a:pt x="66" y="46"/>
                    <a:pt x="63" y="45"/>
                  </a:cubicBezTo>
                  <a:cubicBezTo>
                    <a:pt x="62" y="44"/>
                    <a:pt x="62" y="44"/>
                    <a:pt x="61" y="44"/>
                  </a:cubicBezTo>
                  <a:cubicBezTo>
                    <a:pt x="61" y="43"/>
                    <a:pt x="61" y="43"/>
                    <a:pt x="61" y="43"/>
                  </a:cubicBezTo>
                  <a:cubicBezTo>
                    <a:pt x="61" y="43"/>
                    <a:pt x="61" y="43"/>
                    <a:pt x="60" y="43"/>
                  </a:cubicBezTo>
                  <a:cubicBezTo>
                    <a:pt x="60" y="42"/>
                    <a:pt x="60" y="42"/>
                    <a:pt x="60" y="42"/>
                  </a:cubicBezTo>
                  <a:cubicBezTo>
                    <a:pt x="60" y="41"/>
                    <a:pt x="58" y="35"/>
                    <a:pt x="61" y="34"/>
                  </a:cubicBezTo>
                  <a:cubicBezTo>
                    <a:pt x="63" y="34"/>
                    <a:pt x="73" y="31"/>
                    <a:pt x="82" y="25"/>
                  </a:cubicBezTo>
                  <a:cubicBezTo>
                    <a:pt x="83" y="24"/>
                    <a:pt x="84" y="24"/>
                    <a:pt x="85" y="23"/>
                  </a:cubicBezTo>
                  <a:close/>
                  <a:moveTo>
                    <a:pt x="49" y="82"/>
                  </a:moveTo>
                  <a:cubicBezTo>
                    <a:pt x="47" y="83"/>
                    <a:pt x="44" y="81"/>
                    <a:pt x="44" y="78"/>
                  </a:cubicBezTo>
                  <a:cubicBezTo>
                    <a:pt x="43" y="77"/>
                    <a:pt x="44" y="76"/>
                    <a:pt x="45" y="74"/>
                  </a:cubicBezTo>
                  <a:cubicBezTo>
                    <a:pt x="45" y="73"/>
                    <a:pt x="47" y="73"/>
                    <a:pt x="48" y="73"/>
                  </a:cubicBezTo>
                  <a:cubicBezTo>
                    <a:pt x="48" y="73"/>
                    <a:pt x="48" y="72"/>
                    <a:pt x="49" y="72"/>
                  </a:cubicBezTo>
                  <a:cubicBezTo>
                    <a:pt x="51" y="72"/>
                    <a:pt x="53" y="74"/>
                    <a:pt x="53" y="77"/>
                  </a:cubicBezTo>
                  <a:cubicBezTo>
                    <a:pt x="54" y="79"/>
                    <a:pt x="52" y="82"/>
                    <a:pt x="49" y="82"/>
                  </a:cubicBezTo>
                  <a:close/>
                  <a:moveTo>
                    <a:pt x="62" y="91"/>
                  </a:moveTo>
                  <a:cubicBezTo>
                    <a:pt x="59" y="92"/>
                    <a:pt x="57" y="90"/>
                    <a:pt x="56" y="87"/>
                  </a:cubicBezTo>
                  <a:cubicBezTo>
                    <a:pt x="56" y="86"/>
                    <a:pt x="57" y="85"/>
                    <a:pt x="57" y="84"/>
                  </a:cubicBezTo>
                  <a:cubicBezTo>
                    <a:pt x="58" y="82"/>
                    <a:pt x="59" y="82"/>
                    <a:pt x="61" y="82"/>
                  </a:cubicBezTo>
                  <a:cubicBezTo>
                    <a:pt x="61" y="82"/>
                    <a:pt x="61" y="82"/>
                    <a:pt x="61" y="82"/>
                  </a:cubicBezTo>
                  <a:cubicBezTo>
                    <a:pt x="64" y="82"/>
                    <a:pt x="66" y="83"/>
                    <a:pt x="66" y="86"/>
                  </a:cubicBezTo>
                  <a:cubicBezTo>
                    <a:pt x="67" y="89"/>
                    <a:pt x="65" y="91"/>
                    <a:pt x="62" y="91"/>
                  </a:cubicBezTo>
                  <a:close/>
                  <a:moveTo>
                    <a:pt x="75" y="100"/>
                  </a:moveTo>
                  <a:cubicBezTo>
                    <a:pt x="72" y="101"/>
                    <a:pt x="70" y="99"/>
                    <a:pt x="69" y="96"/>
                  </a:cubicBezTo>
                  <a:cubicBezTo>
                    <a:pt x="69" y="95"/>
                    <a:pt x="69" y="94"/>
                    <a:pt x="70" y="93"/>
                  </a:cubicBezTo>
                  <a:cubicBezTo>
                    <a:pt x="71" y="92"/>
                    <a:pt x="72" y="91"/>
                    <a:pt x="73" y="91"/>
                  </a:cubicBezTo>
                  <a:cubicBezTo>
                    <a:pt x="74" y="91"/>
                    <a:pt x="74" y="91"/>
                    <a:pt x="74" y="91"/>
                  </a:cubicBezTo>
                  <a:cubicBezTo>
                    <a:pt x="76" y="91"/>
                    <a:pt x="79" y="92"/>
                    <a:pt x="79" y="95"/>
                  </a:cubicBezTo>
                  <a:cubicBezTo>
                    <a:pt x="79" y="98"/>
                    <a:pt x="77" y="100"/>
                    <a:pt x="75" y="100"/>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grpSp>
      <p:grpSp>
        <p:nvGrpSpPr>
          <p:cNvPr id="4105" name="组合 21"/>
          <p:cNvGrpSpPr/>
          <p:nvPr/>
        </p:nvGrpSpPr>
        <p:grpSpPr bwMode="auto">
          <a:xfrm>
            <a:off x="9704070" y="2217420"/>
            <a:ext cx="768350" cy="753110"/>
            <a:chOff x="0" y="0"/>
            <a:chExt cx="871174" cy="874617"/>
          </a:xfrm>
        </p:grpSpPr>
        <p:sp>
          <p:nvSpPr>
            <p:cNvPr id="4194" name="Freeform 9">
              <a:hlinkClick r:id="rId1"/>
            </p:cNvPr>
            <p:cNvSpPr>
              <a:spLocks noEditPoints="1" noChangeArrowheads="1"/>
            </p:cNvSpPr>
            <p:nvPr/>
          </p:nvSpPr>
          <p:spPr bwMode="auto">
            <a:xfrm>
              <a:off x="225243" y="285318"/>
              <a:ext cx="454025" cy="395288"/>
            </a:xfrm>
            <a:custGeom>
              <a:avLst/>
              <a:gdLst>
                <a:gd name="T0" fmla="*/ 2147483647 w 121"/>
                <a:gd name="T1" fmla="*/ 0 h 105"/>
                <a:gd name="T2" fmla="*/ 2147483647 w 121"/>
                <a:gd name="T3" fmla="*/ 0 h 105"/>
                <a:gd name="T4" fmla="*/ 0 w 121"/>
                <a:gd name="T5" fmla="*/ 2147483647 h 105"/>
                <a:gd name="T6" fmla="*/ 0 w 121"/>
                <a:gd name="T7" fmla="*/ 2147483647 h 105"/>
                <a:gd name="T8" fmla="*/ 2147483647 w 121"/>
                <a:gd name="T9" fmla="*/ 2147483647 h 105"/>
                <a:gd name="T10" fmla="*/ 2147483647 w 121"/>
                <a:gd name="T11" fmla="*/ 2147483647 h 105"/>
                <a:gd name="T12" fmla="*/ 2147483647 w 121"/>
                <a:gd name="T13" fmla="*/ 2147483647 h 105"/>
                <a:gd name="T14" fmla="*/ 2147483647 w 121"/>
                <a:gd name="T15" fmla="*/ 2147483647 h 105"/>
                <a:gd name="T16" fmla="*/ 2147483647 w 121"/>
                <a:gd name="T17" fmla="*/ 2147483647 h 105"/>
                <a:gd name="T18" fmla="*/ 2147483647 w 121"/>
                <a:gd name="T19" fmla="*/ 2147483647 h 105"/>
                <a:gd name="T20" fmla="*/ 2147483647 w 121"/>
                <a:gd name="T21" fmla="*/ 2147483647 h 105"/>
                <a:gd name="T22" fmla="*/ 2147483647 w 121"/>
                <a:gd name="T23" fmla="*/ 0 h 105"/>
                <a:gd name="T24" fmla="*/ 2147483647 w 121"/>
                <a:gd name="T25" fmla="*/ 2147483647 h 105"/>
                <a:gd name="T26" fmla="*/ 2147483647 w 121"/>
                <a:gd name="T27" fmla="*/ 2147483647 h 105"/>
                <a:gd name="T28" fmla="*/ 2147483647 w 121"/>
                <a:gd name="T29" fmla="*/ 2147483647 h 105"/>
                <a:gd name="T30" fmla="*/ 2147483647 w 121"/>
                <a:gd name="T31" fmla="*/ 2147483647 h 105"/>
                <a:gd name="T32" fmla="*/ 2147483647 w 121"/>
                <a:gd name="T33" fmla="*/ 2147483647 h 105"/>
                <a:gd name="T34" fmla="*/ 2147483647 w 121"/>
                <a:gd name="T35" fmla="*/ 2147483647 h 105"/>
                <a:gd name="T36" fmla="*/ 2147483647 w 121"/>
                <a:gd name="T37" fmla="*/ 2147483647 h 105"/>
                <a:gd name="T38" fmla="*/ 2147483647 w 121"/>
                <a:gd name="T39" fmla="*/ 2147483647 h 105"/>
                <a:gd name="T40" fmla="*/ 2147483647 w 121"/>
                <a:gd name="T41" fmla="*/ 2147483647 h 105"/>
                <a:gd name="T42" fmla="*/ 2147483647 w 121"/>
                <a:gd name="T43" fmla="*/ 2147483647 h 105"/>
                <a:gd name="T44" fmla="*/ 2147483647 w 121"/>
                <a:gd name="T45" fmla="*/ 2147483647 h 105"/>
                <a:gd name="T46" fmla="*/ 2147483647 w 121"/>
                <a:gd name="T47" fmla="*/ 2147483647 h 105"/>
                <a:gd name="T48" fmla="*/ 2147483647 w 121"/>
                <a:gd name="T49" fmla="*/ 2147483647 h 105"/>
                <a:gd name="T50" fmla="*/ 2147483647 w 121"/>
                <a:gd name="T51" fmla="*/ 2147483647 h 105"/>
                <a:gd name="T52" fmla="*/ 2147483647 w 121"/>
                <a:gd name="T53" fmla="*/ 2147483647 h 10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1"/>
                <a:gd name="T82" fmla="*/ 0 h 105"/>
                <a:gd name="T83" fmla="*/ 121 w 121"/>
                <a:gd name="T84" fmla="*/ 105 h 10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1" h="105">
                  <a:moveTo>
                    <a:pt x="104" y="0"/>
                  </a:moveTo>
                  <a:cubicBezTo>
                    <a:pt x="17" y="0"/>
                    <a:pt x="17" y="0"/>
                    <a:pt x="17" y="0"/>
                  </a:cubicBezTo>
                  <a:cubicBezTo>
                    <a:pt x="8" y="0"/>
                    <a:pt x="0" y="8"/>
                    <a:pt x="0" y="17"/>
                  </a:cubicBezTo>
                  <a:cubicBezTo>
                    <a:pt x="0" y="63"/>
                    <a:pt x="0" y="63"/>
                    <a:pt x="0" y="63"/>
                  </a:cubicBezTo>
                  <a:cubicBezTo>
                    <a:pt x="0" y="72"/>
                    <a:pt x="8" y="80"/>
                    <a:pt x="17" y="80"/>
                  </a:cubicBezTo>
                  <a:cubicBezTo>
                    <a:pt x="31" y="80"/>
                    <a:pt x="31" y="80"/>
                    <a:pt x="31" y="80"/>
                  </a:cubicBezTo>
                  <a:cubicBezTo>
                    <a:pt x="13" y="105"/>
                    <a:pt x="13" y="105"/>
                    <a:pt x="13" y="105"/>
                  </a:cubicBezTo>
                  <a:cubicBezTo>
                    <a:pt x="64" y="80"/>
                    <a:pt x="64" y="80"/>
                    <a:pt x="64" y="80"/>
                  </a:cubicBezTo>
                  <a:cubicBezTo>
                    <a:pt x="104" y="80"/>
                    <a:pt x="104" y="80"/>
                    <a:pt x="104" y="80"/>
                  </a:cubicBezTo>
                  <a:cubicBezTo>
                    <a:pt x="113" y="80"/>
                    <a:pt x="121" y="72"/>
                    <a:pt x="121" y="63"/>
                  </a:cubicBezTo>
                  <a:cubicBezTo>
                    <a:pt x="121" y="17"/>
                    <a:pt x="121" y="17"/>
                    <a:pt x="121" y="17"/>
                  </a:cubicBezTo>
                  <a:cubicBezTo>
                    <a:pt x="121" y="8"/>
                    <a:pt x="113" y="0"/>
                    <a:pt x="104" y="0"/>
                  </a:cubicBezTo>
                  <a:close/>
                  <a:moveTo>
                    <a:pt x="35" y="48"/>
                  </a:moveTo>
                  <a:cubicBezTo>
                    <a:pt x="31" y="48"/>
                    <a:pt x="28" y="44"/>
                    <a:pt x="28" y="40"/>
                  </a:cubicBezTo>
                  <a:cubicBezTo>
                    <a:pt x="28" y="36"/>
                    <a:pt x="31" y="33"/>
                    <a:pt x="35" y="33"/>
                  </a:cubicBezTo>
                  <a:cubicBezTo>
                    <a:pt x="39" y="33"/>
                    <a:pt x="42" y="36"/>
                    <a:pt x="42" y="40"/>
                  </a:cubicBezTo>
                  <a:cubicBezTo>
                    <a:pt x="42" y="44"/>
                    <a:pt x="39" y="48"/>
                    <a:pt x="35" y="48"/>
                  </a:cubicBezTo>
                  <a:close/>
                  <a:moveTo>
                    <a:pt x="61" y="48"/>
                  </a:moveTo>
                  <a:cubicBezTo>
                    <a:pt x="57" y="48"/>
                    <a:pt x="53" y="44"/>
                    <a:pt x="53" y="40"/>
                  </a:cubicBezTo>
                  <a:cubicBezTo>
                    <a:pt x="53" y="36"/>
                    <a:pt x="57" y="33"/>
                    <a:pt x="61" y="33"/>
                  </a:cubicBezTo>
                  <a:cubicBezTo>
                    <a:pt x="65" y="33"/>
                    <a:pt x="68" y="36"/>
                    <a:pt x="68" y="40"/>
                  </a:cubicBezTo>
                  <a:cubicBezTo>
                    <a:pt x="68" y="44"/>
                    <a:pt x="65" y="48"/>
                    <a:pt x="61" y="48"/>
                  </a:cubicBezTo>
                  <a:close/>
                  <a:moveTo>
                    <a:pt x="86" y="48"/>
                  </a:moveTo>
                  <a:cubicBezTo>
                    <a:pt x="82" y="48"/>
                    <a:pt x="79" y="44"/>
                    <a:pt x="79" y="40"/>
                  </a:cubicBezTo>
                  <a:cubicBezTo>
                    <a:pt x="79" y="36"/>
                    <a:pt x="82" y="33"/>
                    <a:pt x="86" y="33"/>
                  </a:cubicBezTo>
                  <a:cubicBezTo>
                    <a:pt x="90" y="33"/>
                    <a:pt x="94" y="36"/>
                    <a:pt x="94" y="40"/>
                  </a:cubicBezTo>
                  <a:cubicBezTo>
                    <a:pt x="94" y="44"/>
                    <a:pt x="90" y="48"/>
                    <a:pt x="86" y="48"/>
                  </a:cubicBezTo>
                  <a:close/>
                </a:path>
              </a:pathLst>
            </a:custGeom>
            <a:solidFill>
              <a:srgbClr val="6AE7FF"/>
            </a:solidFill>
            <a:ln>
              <a:noFill/>
            </a:ln>
            <a:extLst>
              <a:ext uri="{91240B29-F687-4F45-9708-019B960494DF}">
                <a14:hiddenLine xmlns:a14="http://schemas.microsoft.com/office/drawing/2010/main" w="12700">
                  <a:solidFill>
                    <a:srgbClr val="000000"/>
                  </a:solidFill>
                  <a:bevel/>
                </a14:hiddenLine>
              </a:ext>
            </a:extLst>
          </p:spPr>
          <p:txBody>
            <a:bodyPr anchor="ctr"/>
            <a:lstStyle/>
            <a:p>
              <a:endParaRPr lang="zh-CN" altLang="en-US"/>
            </a:p>
          </p:txBody>
        </p:sp>
        <p:sp>
          <p:nvSpPr>
            <p:cNvPr id="4195" name="Oval 9"/>
            <p:cNvSpPr>
              <a:spLocks noChangeArrowheads="1"/>
            </p:cNvSpPr>
            <p:nvPr/>
          </p:nvSpPr>
          <p:spPr bwMode="auto">
            <a:xfrm>
              <a:off x="0" y="0"/>
              <a:ext cx="871174" cy="874617"/>
            </a:xfrm>
            <a:prstGeom prst="ellipse">
              <a:avLst/>
            </a:prstGeom>
            <a:noFill/>
            <a:ln w="9525">
              <a:solidFill>
                <a:srgbClr val="6AE7FF"/>
              </a:solidFill>
              <a:bevel/>
            </a:ln>
            <a:extLst>
              <a:ext uri="{909E8E84-426E-40DD-AFC4-6F175D3DCCD1}">
                <a14:hiddenFill xmlns:a14="http://schemas.microsoft.com/office/drawing/2010/main">
                  <a:solidFill>
                    <a:srgbClr val="FFFFFF"/>
                  </a:solidFill>
                </a14:hiddenFill>
              </a:ext>
            </a:extLst>
          </p:spPr>
          <p:txBody>
            <a:bodyPr/>
            <a:lstStyle/>
            <a:p>
              <a:pPr eaLnBrk="1" hangingPunct="1"/>
              <a:endParaRPr lang="zh-CN" altLang="zh-CN">
                <a:solidFill>
                  <a:schemeClr val="bg1"/>
                </a:solidFill>
                <a:latin typeface="Arial" panose="020B0604020202020204" pitchFamily="34" charset="0"/>
                <a:sym typeface="宋体" panose="02010600030101010101" pitchFamily="2" charset="-122"/>
              </a:endParaRPr>
            </a:p>
          </p:txBody>
        </p:sp>
      </p:grpSp>
      <p:pic>
        <p:nvPicPr>
          <p:cNvPr id="7" name="图片 6" descr="25"/>
          <p:cNvPicPr>
            <a:picLocks noChangeAspect="1"/>
          </p:cNvPicPr>
          <p:nvPr/>
        </p:nvPicPr>
        <p:blipFill>
          <a:blip r:embed="rId2"/>
          <a:srcRect l="19884" r="22637"/>
          <a:stretch>
            <a:fillRect/>
          </a:stretch>
        </p:blipFill>
        <p:spPr>
          <a:xfrm>
            <a:off x="1468755" y="1808480"/>
            <a:ext cx="3093085" cy="4117340"/>
          </a:xfrm>
          <a:prstGeom prst="rect">
            <a:avLst/>
          </a:prstGeom>
          <a:ln>
            <a:noFill/>
          </a:ln>
          <a:effectLst/>
        </p:spPr>
      </p:pic>
      <p:pic>
        <p:nvPicPr>
          <p:cNvPr id="9" name="图片 8" descr="中科大"/>
          <p:cNvPicPr>
            <a:picLocks noChangeAspect="1"/>
          </p:cNvPicPr>
          <p:nvPr/>
        </p:nvPicPr>
        <p:blipFill>
          <a:blip r:embed="rId3"/>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14" presetClass="entr" presetSubtype="5"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vertical)">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4102"/>
                                        </p:tgtEl>
                                        <p:attrNameLst>
                                          <p:attrName>style.visibility</p:attrName>
                                        </p:attrNameLst>
                                      </p:cBhvr>
                                      <p:to>
                                        <p:strVal val="visible"/>
                                      </p:to>
                                    </p:set>
                                    <p:anim calcmode="lin" valueType="num">
                                      <p:cBhvr>
                                        <p:cTn id="21" dur="500" fill="hold"/>
                                        <p:tgtEl>
                                          <p:spTgt spid="4102"/>
                                        </p:tgtEl>
                                        <p:attrNameLst>
                                          <p:attrName>ppt_w</p:attrName>
                                        </p:attrNameLst>
                                      </p:cBhvr>
                                      <p:tavLst>
                                        <p:tav tm="0">
                                          <p:val>
                                            <p:fltVal val="0"/>
                                          </p:val>
                                        </p:tav>
                                        <p:tav tm="100000">
                                          <p:val>
                                            <p:strVal val="#ppt_w"/>
                                          </p:val>
                                        </p:tav>
                                      </p:tavLst>
                                    </p:anim>
                                    <p:anim calcmode="lin" valueType="num">
                                      <p:cBhvr>
                                        <p:cTn id="22" dur="500" fill="hold"/>
                                        <p:tgtEl>
                                          <p:spTgt spid="4102"/>
                                        </p:tgtEl>
                                        <p:attrNameLst>
                                          <p:attrName>ppt_h</p:attrName>
                                        </p:attrNameLst>
                                      </p:cBhvr>
                                      <p:tavLst>
                                        <p:tav tm="0">
                                          <p:val>
                                            <p:fltVal val="0"/>
                                          </p:val>
                                        </p:tav>
                                        <p:tav tm="100000">
                                          <p:val>
                                            <p:strVal val="#ppt_h"/>
                                          </p:val>
                                        </p:tav>
                                      </p:tavLst>
                                    </p:anim>
                                    <p:animEffect transition="in" filter="fade">
                                      <p:cBhvr>
                                        <p:cTn id="23" dur="500"/>
                                        <p:tgtEl>
                                          <p:spTgt spid="4102"/>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104"/>
                                        </p:tgtEl>
                                        <p:attrNameLst>
                                          <p:attrName>style.visibility</p:attrName>
                                        </p:attrNameLst>
                                      </p:cBhvr>
                                      <p:to>
                                        <p:strVal val="visible"/>
                                      </p:to>
                                    </p:set>
                                    <p:anim calcmode="lin" valueType="num">
                                      <p:cBhvr>
                                        <p:cTn id="27" dur="500" fill="hold"/>
                                        <p:tgtEl>
                                          <p:spTgt spid="4104"/>
                                        </p:tgtEl>
                                        <p:attrNameLst>
                                          <p:attrName>ppt_w</p:attrName>
                                        </p:attrNameLst>
                                      </p:cBhvr>
                                      <p:tavLst>
                                        <p:tav tm="0">
                                          <p:val>
                                            <p:fltVal val="0"/>
                                          </p:val>
                                        </p:tav>
                                        <p:tav tm="100000">
                                          <p:val>
                                            <p:strVal val="#ppt_w"/>
                                          </p:val>
                                        </p:tav>
                                      </p:tavLst>
                                    </p:anim>
                                    <p:anim calcmode="lin" valueType="num">
                                      <p:cBhvr>
                                        <p:cTn id="28" dur="500" fill="hold"/>
                                        <p:tgtEl>
                                          <p:spTgt spid="4104"/>
                                        </p:tgtEl>
                                        <p:attrNameLst>
                                          <p:attrName>ppt_h</p:attrName>
                                        </p:attrNameLst>
                                      </p:cBhvr>
                                      <p:tavLst>
                                        <p:tav tm="0">
                                          <p:val>
                                            <p:fltVal val="0"/>
                                          </p:val>
                                        </p:tav>
                                        <p:tav tm="100000">
                                          <p:val>
                                            <p:strVal val="#ppt_h"/>
                                          </p:val>
                                        </p:tav>
                                      </p:tavLst>
                                    </p:anim>
                                    <p:animEffect transition="in" filter="fade">
                                      <p:cBhvr>
                                        <p:cTn id="29" dur="500"/>
                                        <p:tgtEl>
                                          <p:spTgt spid="4104"/>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4103"/>
                                        </p:tgtEl>
                                        <p:attrNameLst>
                                          <p:attrName>style.visibility</p:attrName>
                                        </p:attrNameLst>
                                      </p:cBhvr>
                                      <p:to>
                                        <p:strVal val="visible"/>
                                      </p:to>
                                    </p:set>
                                    <p:anim calcmode="lin" valueType="num">
                                      <p:cBhvr>
                                        <p:cTn id="33" dur="500" fill="hold"/>
                                        <p:tgtEl>
                                          <p:spTgt spid="4103"/>
                                        </p:tgtEl>
                                        <p:attrNameLst>
                                          <p:attrName>ppt_w</p:attrName>
                                        </p:attrNameLst>
                                      </p:cBhvr>
                                      <p:tavLst>
                                        <p:tav tm="0">
                                          <p:val>
                                            <p:fltVal val="0"/>
                                          </p:val>
                                        </p:tav>
                                        <p:tav tm="100000">
                                          <p:val>
                                            <p:strVal val="#ppt_w"/>
                                          </p:val>
                                        </p:tav>
                                      </p:tavLst>
                                    </p:anim>
                                    <p:anim calcmode="lin" valueType="num">
                                      <p:cBhvr>
                                        <p:cTn id="34" dur="500" fill="hold"/>
                                        <p:tgtEl>
                                          <p:spTgt spid="4103"/>
                                        </p:tgtEl>
                                        <p:attrNameLst>
                                          <p:attrName>ppt_h</p:attrName>
                                        </p:attrNameLst>
                                      </p:cBhvr>
                                      <p:tavLst>
                                        <p:tav tm="0">
                                          <p:val>
                                            <p:fltVal val="0"/>
                                          </p:val>
                                        </p:tav>
                                        <p:tav tm="100000">
                                          <p:val>
                                            <p:strVal val="#ppt_h"/>
                                          </p:val>
                                        </p:tav>
                                      </p:tavLst>
                                    </p:anim>
                                    <p:animEffect transition="in" filter="fade">
                                      <p:cBhvr>
                                        <p:cTn id="35" dur="500"/>
                                        <p:tgtEl>
                                          <p:spTgt spid="4103"/>
                                        </p:tgtEl>
                                      </p:cBhvr>
                                    </p:animEffect>
                                  </p:childTnLst>
                                </p:cTn>
                              </p:par>
                            </p:childTnLst>
                          </p:cTn>
                        </p:par>
                        <p:par>
                          <p:cTn id="36" fill="hold">
                            <p:stCondLst>
                              <p:cond delay="3000"/>
                            </p:stCondLst>
                            <p:childTnLst>
                              <p:par>
                                <p:cTn id="37" presetID="53" presetClass="entr" presetSubtype="16" fill="hold" nodeType="afterEffect">
                                  <p:stCondLst>
                                    <p:cond delay="0"/>
                                  </p:stCondLst>
                                  <p:childTnLst>
                                    <p:set>
                                      <p:cBhvr>
                                        <p:cTn id="38" dur="1" fill="hold">
                                          <p:stCondLst>
                                            <p:cond delay="0"/>
                                          </p:stCondLst>
                                        </p:cTn>
                                        <p:tgtEl>
                                          <p:spTgt spid="4105"/>
                                        </p:tgtEl>
                                        <p:attrNameLst>
                                          <p:attrName>style.visibility</p:attrName>
                                        </p:attrNameLst>
                                      </p:cBhvr>
                                      <p:to>
                                        <p:strVal val="visible"/>
                                      </p:to>
                                    </p:set>
                                    <p:anim calcmode="lin" valueType="num">
                                      <p:cBhvr>
                                        <p:cTn id="39" dur="500" fill="hold"/>
                                        <p:tgtEl>
                                          <p:spTgt spid="4105"/>
                                        </p:tgtEl>
                                        <p:attrNameLst>
                                          <p:attrName>ppt_w</p:attrName>
                                        </p:attrNameLst>
                                      </p:cBhvr>
                                      <p:tavLst>
                                        <p:tav tm="0">
                                          <p:val>
                                            <p:fltVal val="0"/>
                                          </p:val>
                                        </p:tav>
                                        <p:tav tm="100000">
                                          <p:val>
                                            <p:strVal val="#ppt_w"/>
                                          </p:val>
                                        </p:tav>
                                      </p:tavLst>
                                    </p:anim>
                                    <p:anim calcmode="lin" valueType="num">
                                      <p:cBhvr>
                                        <p:cTn id="40" dur="500" fill="hold"/>
                                        <p:tgtEl>
                                          <p:spTgt spid="4105"/>
                                        </p:tgtEl>
                                        <p:attrNameLst>
                                          <p:attrName>ppt_h</p:attrName>
                                        </p:attrNameLst>
                                      </p:cBhvr>
                                      <p:tavLst>
                                        <p:tav tm="0">
                                          <p:val>
                                            <p:fltVal val="0"/>
                                          </p:val>
                                        </p:tav>
                                        <p:tav tm="100000">
                                          <p:val>
                                            <p:strVal val="#ppt_h"/>
                                          </p:val>
                                        </p:tav>
                                      </p:tavLst>
                                    </p:anim>
                                    <p:animEffect transition="in" filter="fade">
                                      <p:cBhvr>
                                        <p:cTn id="41" dur="500"/>
                                        <p:tgtEl>
                                          <p:spTgt spid="4105"/>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4099"/>
                                        </p:tgtEl>
                                        <p:attrNameLst>
                                          <p:attrName>style.visibility</p:attrName>
                                        </p:attrNameLst>
                                      </p:cBhvr>
                                      <p:to>
                                        <p:strVal val="visible"/>
                                      </p:to>
                                    </p:set>
                                    <p:anim calcmode="lin" valueType="num">
                                      <p:cBhvr additive="base">
                                        <p:cTn id="45" dur="500"/>
                                        <p:tgtEl>
                                          <p:spTgt spid="4099"/>
                                        </p:tgtEl>
                                        <p:attrNameLst>
                                          <p:attrName>ppt_y</p:attrName>
                                        </p:attrNameLst>
                                      </p:cBhvr>
                                      <p:tavLst>
                                        <p:tav tm="0">
                                          <p:val>
                                            <p:strVal val="#ppt_y+#ppt_h*1.125000"/>
                                          </p:val>
                                        </p:tav>
                                        <p:tav tm="100000">
                                          <p:val>
                                            <p:strVal val="#ppt_y"/>
                                          </p:val>
                                        </p:tav>
                                      </p:tavLst>
                                    </p:anim>
                                    <p:animEffect transition="in" filter="wipe(up)">
                                      <p:cBhvr>
                                        <p:cTn id="46" dur="500"/>
                                        <p:tgtEl>
                                          <p:spTgt spid="4099"/>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p:tgtEl>
                                          <p:spTgt spid="4100"/>
                                        </p:tgtEl>
                                        <p:attrNameLst>
                                          <p:attrName>ppt_y</p:attrName>
                                        </p:attrNameLst>
                                      </p:cBhvr>
                                      <p:tavLst>
                                        <p:tav tm="0">
                                          <p:val>
                                            <p:strVal val="#ppt_y+#ppt_h*1.125000"/>
                                          </p:val>
                                        </p:tav>
                                        <p:tav tm="100000">
                                          <p:val>
                                            <p:strVal val="#ppt_y"/>
                                          </p:val>
                                        </p:tav>
                                      </p:tavLst>
                                    </p:anim>
                                    <p:animEffect transition="in" filter="wipe(up)">
                                      <p:cBhvr>
                                        <p:cTn id="5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4100" grpId="0"/>
      <p:bldP spid="409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p:txBody>
        </p:sp>
      </p:grpSp>
      <p:sp>
        <p:nvSpPr>
          <p:cNvPr id="264" name="文本框 263"/>
          <p:cNvSpPr txBox="1"/>
          <p:nvPr/>
        </p:nvSpPr>
        <p:spPr>
          <a:xfrm>
            <a:off x="960755" y="481330"/>
            <a:ext cx="5235575" cy="398780"/>
          </a:xfrm>
          <a:prstGeom prst="rect">
            <a:avLst/>
          </a:prstGeom>
          <a:noFill/>
        </p:spPr>
        <p:txBody>
          <a:bodyPr wrap="square" rtlCol="0">
            <a:spAutoFit/>
          </a:bodyPr>
          <a:lstStyle/>
          <a:p>
            <a:r>
              <a:rPr lang="zh-CN" altLang="en-US" sz="2000" b="1" dirty="0">
                <a:solidFill>
                  <a:srgbClr val="10FBFE"/>
                </a:solidFill>
                <a:latin typeface="微软雅黑" panose="020B0503020204020204" charset="-122"/>
                <a:ea typeface="微软雅黑" panose="020B0503020204020204" charset="-122"/>
              </a:rPr>
              <a:t>单击此处输入标题 </a:t>
            </a:r>
            <a:r>
              <a:rPr lang="en-US" altLang="zh-CN" sz="2000" b="1" dirty="0">
                <a:solidFill>
                  <a:srgbClr val="10FBFE"/>
                </a:solidFill>
                <a:latin typeface="微软雅黑" panose="020B0503020204020204" charset="-122"/>
                <a:ea typeface="微软雅黑" panose="020B0503020204020204" charset="-122"/>
              </a:rPr>
              <a:t>/ </a:t>
            </a:r>
            <a:r>
              <a:rPr lang="zh-CN" altLang="en-US" sz="1600">
                <a:solidFill>
                  <a:srgbClr val="10FBFE"/>
                </a:solidFill>
                <a:latin typeface="微软雅黑" panose="020B0503020204020204" charset="-122"/>
                <a:ea typeface="微软雅黑" panose="020B0503020204020204" charset="-122"/>
                <a:sym typeface="+mn-ea"/>
              </a:rPr>
              <a:t>Click here to add your title</a:t>
            </a:r>
            <a:endParaRPr lang="zh-CN" altLang="en-US" sz="1600" b="1" dirty="0">
              <a:solidFill>
                <a:srgbClr val="10FBFE"/>
              </a:solidFill>
              <a:latin typeface="微软雅黑" panose="020B0503020204020204" charset="-122"/>
              <a:ea typeface="微软雅黑" panose="020B0503020204020204" charset="-122"/>
              <a:sym typeface="+mn-ea"/>
            </a:endParaRPr>
          </a:p>
        </p:txBody>
      </p:sp>
      <p:grpSp>
        <p:nvGrpSpPr>
          <p:cNvPr id="8" name="组合 7"/>
          <p:cNvGrpSpPr/>
          <p:nvPr/>
        </p:nvGrpSpPr>
        <p:grpSpPr>
          <a:xfrm>
            <a:off x="5138363" y="1728029"/>
            <a:ext cx="6160135" cy="4110355"/>
            <a:chOff x="5138363" y="2008064"/>
            <a:chExt cx="6160135" cy="4110355"/>
          </a:xfrm>
        </p:grpSpPr>
        <p:sp>
          <p:nvSpPr>
            <p:cNvPr id="41" name="Rounded Rectangle 18"/>
            <p:cNvSpPr/>
            <p:nvPr/>
          </p:nvSpPr>
          <p:spPr>
            <a:xfrm>
              <a:off x="5138554"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22"/>
            <p:cNvSpPr/>
            <p:nvPr/>
          </p:nvSpPr>
          <p:spPr>
            <a:xfrm>
              <a:off x="5644136" y="2273853"/>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charset="-122"/>
                  <a:ea typeface="微软雅黑" panose="020B0503020204020204" charset="-122"/>
                  <a:sym typeface="+mn-ea"/>
                </a:rPr>
                <a:t>输入标题</a:t>
              </a:r>
              <a:endParaRPr lang="zh-CN" altLang="en-US" sz="2000" b="1">
                <a:solidFill>
                  <a:schemeClr val="bg1"/>
                </a:solidFill>
                <a:latin typeface="微软雅黑" panose="020B0503020204020204" charset="-122"/>
                <a:ea typeface="微软雅黑" panose="020B0503020204020204" charset="-122"/>
                <a:cs typeface="Open Sans" panose="020B0606030504020204" pitchFamily="34" charset="0"/>
                <a:sym typeface="+mn-ea"/>
              </a:endParaRPr>
            </a:p>
          </p:txBody>
        </p:sp>
        <p:sp>
          <p:nvSpPr>
            <p:cNvPr id="44" name="Rounded Rectangle 23"/>
            <p:cNvSpPr/>
            <p:nvPr/>
          </p:nvSpPr>
          <p:spPr>
            <a:xfrm>
              <a:off x="7260558"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25"/>
            <p:cNvSpPr/>
            <p:nvPr/>
          </p:nvSpPr>
          <p:spPr>
            <a:xfrm>
              <a:off x="7766141"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bg1"/>
                  </a:solidFill>
                  <a:latin typeface="微软雅黑" panose="020B0503020204020204" charset="-122"/>
                  <a:ea typeface="微软雅黑" panose="020B0503020204020204" charset="-122"/>
                  <a:sym typeface="+mn-ea"/>
                </a:rPr>
                <a:t>输入标题</a:t>
              </a:r>
              <a:endParaRPr lang="zh-CN" altLang="en-US" sz="2000" b="1">
                <a:solidFill>
                  <a:schemeClr val="bg1"/>
                </a:solidFill>
                <a:latin typeface="微软雅黑" panose="020B0503020204020204" charset="-122"/>
                <a:ea typeface="微软雅黑" panose="020B0503020204020204" charset="-122"/>
                <a:sym typeface="+mn-ea"/>
              </a:endParaRPr>
            </a:p>
          </p:txBody>
        </p:sp>
        <p:sp>
          <p:nvSpPr>
            <p:cNvPr id="47" name="Rounded Rectangle 26"/>
            <p:cNvSpPr/>
            <p:nvPr/>
          </p:nvSpPr>
          <p:spPr>
            <a:xfrm>
              <a:off x="9369105" y="2008064"/>
              <a:ext cx="1929095" cy="3000661"/>
            </a:xfrm>
            <a:prstGeom prst="roundRect">
              <a:avLst>
                <a:gd name="adj" fmla="val 5186"/>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8"/>
            <p:cNvSpPr/>
            <p:nvPr/>
          </p:nvSpPr>
          <p:spPr>
            <a:xfrm>
              <a:off x="9874687" y="2264328"/>
              <a:ext cx="917930" cy="917930"/>
            </a:xfrm>
            <a:prstGeom prst="rect">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微软雅黑" panose="020B0503020204020204" charset="-122"/>
                  <a:ea typeface="微软雅黑" panose="020B0503020204020204" charset="-122"/>
                </a:rPr>
                <a:t>输入标题</a:t>
              </a:r>
              <a:endParaRPr lang="en-US" sz="2000" b="1">
                <a:latin typeface="微软雅黑" panose="020B0503020204020204" charset="-122"/>
                <a:ea typeface="微软雅黑" panose="020B0503020204020204" charset="-122"/>
              </a:endParaRPr>
            </a:p>
          </p:txBody>
        </p:sp>
        <p:sp>
          <p:nvSpPr>
            <p:cNvPr id="10" name="矩形 9"/>
            <p:cNvSpPr/>
            <p:nvPr/>
          </p:nvSpPr>
          <p:spPr>
            <a:xfrm>
              <a:off x="5286509" y="3544129"/>
              <a:ext cx="1633220" cy="1198880"/>
            </a:xfrm>
            <a:prstGeom prst="rect">
              <a:avLst/>
            </a:prstGeom>
          </p:spPr>
          <p:txBody>
            <a:bodyPr wrap="square">
              <a:spAutoFit/>
            </a:bodyPr>
            <a:lstStyle/>
            <a:p>
              <a:pPr algn="ctr" fontAlgn="auto">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200" dirty="0">
                <a:solidFill>
                  <a:srgbClr val="10FBFE"/>
                </a:solidFill>
                <a:latin typeface="微软雅黑" panose="020B0503020204020204" charset="-122"/>
                <a:ea typeface="微软雅黑" panose="020B0503020204020204" charset="-122"/>
                <a:cs typeface="+mn-ea"/>
                <a:sym typeface="+mn-lt"/>
              </a:endParaRPr>
            </a:p>
          </p:txBody>
        </p:sp>
        <p:sp>
          <p:nvSpPr>
            <p:cNvPr id="56" name="矩形 55"/>
            <p:cNvSpPr/>
            <p:nvPr/>
          </p:nvSpPr>
          <p:spPr>
            <a:xfrm>
              <a:off x="7422014" y="3565084"/>
              <a:ext cx="1605915" cy="1198880"/>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600" dirty="0"/>
            </a:p>
          </p:txBody>
        </p:sp>
        <p:sp>
          <p:nvSpPr>
            <p:cNvPr id="57" name="矩形 56"/>
            <p:cNvSpPr/>
            <p:nvPr/>
          </p:nvSpPr>
          <p:spPr>
            <a:xfrm>
              <a:off x="9507989" y="3565084"/>
              <a:ext cx="1650365" cy="1198880"/>
            </a:xfrm>
            <a:prstGeom prst="rect">
              <a:avLst/>
            </a:prstGeom>
          </p:spPr>
          <p:txBody>
            <a:bodyPr wrap="square">
              <a:spAutoFit/>
            </a:bodyPr>
            <a:lstStyle/>
            <a:p>
              <a:pPr algn="ctr">
                <a:lnSpc>
                  <a:spcPct val="150000"/>
                </a:lnSpc>
              </a:pPr>
              <a:r>
                <a:rPr sz="1200" dirty="0">
                  <a:solidFill>
                    <a:srgbClr val="10FBFE"/>
                  </a:solidFill>
                  <a:latin typeface="微软雅黑" panose="020B0503020204020204" charset="-122"/>
                  <a:ea typeface="微软雅黑" panose="020B0503020204020204" charset="-122"/>
                  <a:cs typeface="+mn-ea"/>
                  <a:sym typeface="+mn-lt"/>
                </a:rPr>
                <a:t>When a cigarette falls in love with a match,it is destined to be hurt.</a:t>
              </a:r>
              <a:endParaRPr lang="zh-CN" altLang="en-US" sz="1600" dirty="0"/>
            </a:p>
          </p:txBody>
        </p:sp>
        <p:sp>
          <p:nvSpPr>
            <p:cNvPr id="58" name="矩形 57"/>
            <p:cNvSpPr/>
            <p:nvPr/>
          </p:nvSpPr>
          <p:spPr>
            <a:xfrm>
              <a:off x="5138363" y="5196399"/>
              <a:ext cx="6160135"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I love you more than I've ever loved any woman. And I've waited longer for you than I've waited for any woman.I love you more than I've ever loved any woman. And I've waited longer for you than I've waited for any woman.</a:t>
              </a:r>
              <a:endParaRPr lang="zh-CN" altLang="en-US" sz="1600" dirty="0"/>
            </a:p>
          </p:txBody>
        </p:sp>
      </p:grpSp>
      <p:grpSp>
        <p:nvGrpSpPr>
          <p:cNvPr id="7" name="组合 6"/>
          <p:cNvGrpSpPr/>
          <p:nvPr/>
        </p:nvGrpSpPr>
        <p:grpSpPr>
          <a:xfrm>
            <a:off x="1002213" y="1912786"/>
            <a:ext cx="3681817" cy="3785167"/>
            <a:chOff x="1002213" y="2192821"/>
            <a:chExt cx="3681817" cy="3785167"/>
          </a:xfrm>
        </p:grpSpPr>
        <p:sp>
          <p:nvSpPr>
            <p:cNvPr id="23" name="Oval 2"/>
            <p:cNvSpPr/>
            <p:nvPr/>
          </p:nvSpPr>
          <p:spPr>
            <a:xfrm rot="18199285">
              <a:off x="1011030" y="2574358"/>
              <a:ext cx="3072664" cy="3090298"/>
            </a:xfrm>
            <a:prstGeom prst="ellipse">
              <a:avLst/>
            </a:prstGeom>
            <a:solidFill>
              <a:srgbClr val="6AE7FF">
                <a:alpha val="20000"/>
              </a:srgbClr>
            </a:solidFill>
            <a:ln w="53975" cmpd="dbl">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solidFill>
              </a:endParaRPr>
            </a:p>
          </p:txBody>
        </p:sp>
        <p:sp>
          <p:nvSpPr>
            <p:cNvPr id="24" name="Oval 3"/>
            <p:cNvSpPr/>
            <p:nvPr/>
          </p:nvSpPr>
          <p:spPr>
            <a:xfrm rot="18199285">
              <a:off x="3098928" y="2189776"/>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25" name="Oval 4"/>
            <p:cNvSpPr/>
            <p:nvPr/>
          </p:nvSpPr>
          <p:spPr>
            <a:xfrm rot="18199285">
              <a:off x="3716714" y="3343018"/>
              <a:ext cx="964548" cy="970083"/>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29" name="Oval 5"/>
            <p:cNvSpPr/>
            <p:nvPr/>
          </p:nvSpPr>
          <p:spPr>
            <a:xfrm rot="18199285">
              <a:off x="3530650" y="4578256"/>
              <a:ext cx="866865" cy="871840"/>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30" name="Oval 6"/>
            <p:cNvSpPr/>
            <p:nvPr/>
          </p:nvSpPr>
          <p:spPr>
            <a:xfrm rot="18199285">
              <a:off x="2763942" y="5251571"/>
              <a:ext cx="724339" cy="728495"/>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latin typeface="Open Sans" panose="020B0606030504020204" pitchFamily="34" charset="0"/>
              </a:endParaRPr>
            </a:p>
          </p:txBody>
        </p:sp>
        <p:sp>
          <p:nvSpPr>
            <p:cNvPr id="32" name="Freeform 63"/>
            <p:cNvSpPr>
              <a:spLocks noEditPoints="1"/>
            </p:cNvSpPr>
            <p:nvPr/>
          </p:nvSpPr>
          <p:spPr bwMode="auto">
            <a:xfrm>
              <a:off x="3984163" y="3565199"/>
              <a:ext cx="429649" cy="581291"/>
            </a:xfrm>
            <a:custGeom>
              <a:avLst/>
              <a:gdLst>
                <a:gd name="T0" fmla="*/ 92 w 102"/>
                <a:gd name="T1" fmla="*/ 0 h 138"/>
                <a:gd name="T2" fmla="*/ 10 w 102"/>
                <a:gd name="T3" fmla="*/ 0 h 138"/>
                <a:gd name="T4" fmla="*/ 0 w 102"/>
                <a:gd name="T5" fmla="*/ 10 h 138"/>
                <a:gd name="T6" fmla="*/ 0 w 102"/>
                <a:gd name="T7" fmla="*/ 129 h 138"/>
                <a:gd name="T8" fmla="*/ 10 w 102"/>
                <a:gd name="T9" fmla="*/ 138 h 138"/>
                <a:gd name="T10" fmla="*/ 92 w 102"/>
                <a:gd name="T11" fmla="*/ 138 h 138"/>
                <a:gd name="T12" fmla="*/ 102 w 102"/>
                <a:gd name="T13" fmla="*/ 129 h 138"/>
                <a:gd name="T14" fmla="*/ 102 w 102"/>
                <a:gd name="T15" fmla="*/ 10 h 138"/>
                <a:gd name="T16" fmla="*/ 92 w 102"/>
                <a:gd name="T17" fmla="*/ 0 h 138"/>
                <a:gd name="T18" fmla="*/ 51 w 102"/>
                <a:gd name="T19" fmla="*/ 135 h 138"/>
                <a:gd name="T20" fmla="*/ 45 w 102"/>
                <a:gd name="T21" fmla="*/ 129 h 138"/>
                <a:gd name="T22" fmla="*/ 51 w 102"/>
                <a:gd name="T23" fmla="*/ 124 h 138"/>
                <a:gd name="T24" fmla="*/ 57 w 102"/>
                <a:gd name="T25" fmla="*/ 129 h 138"/>
                <a:gd name="T26" fmla="*/ 51 w 102"/>
                <a:gd name="T27" fmla="*/ 135 h 138"/>
                <a:gd name="T28" fmla="*/ 92 w 102"/>
                <a:gd name="T29" fmla="*/ 119 h 138"/>
                <a:gd name="T30" fmla="*/ 10 w 102"/>
                <a:gd name="T31" fmla="*/ 119 h 138"/>
                <a:gd name="T32" fmla="*/ 10 w 102"/>
                <a:gd name="T33" fmla="*/ 11 h 138"/>
                <a:gd name="T34" fmla="*/ 92 w 102"/>
                <a:gd name="T35" fmla="*/ 11 h 138"/>
                <a:gd name="T36" fmla="*/ 92 w 102"/>
                <a:gd name="T37"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2" h="138">
                  <a:moveTo>
                    <a:pt x="92" y="0"/>
                  </a:moveTo>
                  <a:cubicBezTo>
                    <a:pt x="10" y="0"/>
                    <a:pt x="10" y="0"/>
                    <a:pt x="10" y="0"/>
                  </a:cubicBezTo>
                  <a:cubicBezTo>
                    <a:pt x="5" y="0"/>
                    <a:pt x="0" y="4"/>
                    <a:pt x="0" y="10"/>
                  </a:cubicBezTo>
                  <a:cubicBezTo>
                    <a:pt x="0" y="129"/>
                    <a:pt x="0" y="129"/>
                    <a:pt x="0" y="129"/>
                  </a:cubicBezTo>
                  <a:cubicBezTo>
                    <a:pt x="0" y="134"/>
                    <a:pt x="5" y="138"/>
                    <a:pt x="10" y="138"/>
                  </a:cubicBezTo>
                  <a:cubicBezTo>
                    <a:pt x="92" y="138"/>
                    <a:pt x="92" y="138"/>
                    <a:pt x="92" y="138"/>
                  </a:cubicBezTo>
                  <a:cubicBezTo>
                    <a:pt x="97" y="138"/>
                    <a:pt x="102" y="134"/>
                    <a:pt x="102" y="129"/>
                  </a:cubicBezTo>
                  <a:cubicBezTo>
                    <a:pt x="102" y="10"/>
                    <a:pt x="102" y="10"/>
                    <a:pt x="102" y="10"/>
                  </a:cubicBezTo>
                  <a:cubicBezTo>
                    <a:pt x="102" y="4"/>
                    <a:pt x="97" y="0"/>
                    <a:pt x="92" y="0"/>
                  </a:cubicBezTo>
                  <a:close/>
                  <a:moveTo>
                    <a:pt x="51" y="135"/>
                  </a:moveTo>
                  <a:cubicBezTo>
                    <a:pt x="48" y="135"/>
                    <a:pt x="45" y="132"/>
                    <a:pt x="45" y="129"/>
                  </a:cubicBezTo>
                  <a:cubicBezTo>
                    <a:pt x="45" y="126"/>
                    <a:pt x="48" y="124"/>
                    <a:pt x="51" y="124"/>
                  </a:cubicBezTo>
                  <a:cubicBezTo>
                    <a:pt x="54" y="124"/>
                    <a:pt x="57" y="126"/>
                    <a:pt x="57" y="129"/>
                  </a:cubicBezTo>
                  <a:cubicBezTo>
                    <a:pt x="57" y="132"/>
                    <a:pt x="54" y="135"/>
                    <a:pt x="51" y="135"/>
                  </a:cubicBezTo>
                  <a:close/>
                  <a:moveTo>
                    <a:pt x="92" y="119"/>
                  </a:moveTo>
                  <a:cubicBezTo>
                    <a:pt x="10" y="119"/>
                    <a:pt x="10" y="119"/>
                    <a:pt x="10" y="119"/>
                  </a:cubicBezTo>
                  <a:cubicBezTo>
                    <a:pt x="10" y="11"/>
                    <a:pt x="10" y="11"/>
                    <a:pt x="10" y="11"/>
                  </a:cubicBezTo>
                  <a:cubicBezTo>
                    <a:pt x="92" y="11"/>
                    <a:pt x="92" y="11"/>
                    <a:pt x="92" y="11"/>
                  </a:cubicBezTo>
                  <a:lnTo>
                    <a:pt x="92" y="119"/>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33" name="Freeform 64"/>
            <p:cNvSpPr>
              <a:spLocks noEditPoints="1"/>
            </p:cNvSpPr>
            <p:nvPr/>
          </p:nvSpPr>
          <p:spPr bwMode="auto">
            <a:xfrm>
              <a:off x="3349842" y="2465456"/>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a:p>
          </p:txBody>
        </p:sp>
        <p:grpSp>
          <p:nvGrpSpPr>
            <p:cNvPr id="34" name="Group 11"/>
            <p:cNvGrpSpPr/>
            <p:nvPr/>
          </p:nvGrpSpPr>
          <p:grpSpPr>
            <a:xfrm>
              <a:off x="2928510" y="5473537"/>
              <a:ext cx="389923" cy="289364"/>
              <a:chOff x="5129089" y="3156352"/>
              <a:chExt cx="474198" cy="351905"/>
            </a:xfrm>
            <a:solidFill>
              <a:schemeClr val="bg1"/>
            </a:solidFill>
          </p:grpSpPr>
          <p:sp>
            <p:nvSpPr>
              <p:cNvPr id="35" name="Freeform 66"/>
              <p:cNvSpPr>
                <a:spLocks noEditPoints="1"/>
              </p:cNvSpPr>
              <p:nvPr/>
            </p:nvSpPr>
            <p:spPr bwMode="auto">
              <a:xfrm>
                <a:off x="5139073" y="3156352"/>
                <a:ext cx="459224" cy="279527"/>
              </a:xfrm>
              <a:custGeom>
                <a:avLst/>
                <a:gdLst>
                  <a:gd name="T0" fmla="*/ 184 w 184"/>
                  <a:gd name="T1" fmla="*/ 0 h 112"/>
                  <a:gd name="T2" fmla="*/ 0 w 184"/>
                  <a:gd name="T3" fmla="*/ 0 h 112"/>
                  <a:gd name="T4" fmla="*/ 0 w 184"/>
                  <a:gd name="T5" fmla="*/ 112 h 112"/>
                  <a:gd name="T6" fmla="*/ 184 w 184"/>
                  <a:gd name="T7" fmla="*/ 112 h 112"/>
                  <a:gd name="T8" fmla="*/ 184 w 184"/>
                  <a:gd name="T9" fmla="*/ 0 h 112"/>
                  <a:gd name="T10" fmla="*/ 176 w 184"/>
                  <a:gd name="T11" fmla="*/ 102 h 112"/>
                  <a:gd name="T12" fmla="*/ 8 w 184"/>
                  <a:gd name="T13" fmla="*/ 102 h 112"/>
                  <a:gd name="T14" fmla="*/ 8 w 184"/>
                  <a:gd name="T15" fmla="*/ 8 h 112"/>
                  <a:gd name="T16" fmla="*/ 176 w 184"/>
                  <a:gd name="T17" fmla="*/ 8 h 112"/>
                  <a:gd name="T18" fmla="*/ 176 w 184"/>
                  <a:gd name="T19" fmla="*/ 10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12">
                    <a:moveTo>
                      <a:pt x="184" y="0"/>
                    </a:moveTo>
                    <a:lnTo>
                      <a:pt x="0" y="0"/>
                    </a:lnTo>
                    <a:lnTo>
                      <a:pt x="0" y="112"/>
                    </a:lnTo>
                    <a:lnTo>
                      <a:pt x="184" y="112"/>
                    </a:lnTo>
                    <a:lnTo>
                      <a:pt x="184" y="0"/>
                    </a:lnTo>
                    <a:close/>
                    <a:moveTo>
                      <a:pt x="176" y="102"/>
                    </a:moveTo>
                    <a:lnTo>
                      <a:pt x="8" y="102"/>
                    </a:lnTo>
                    <a:lnTo>
                      <a:pt x="8" y="8"/>
                    </a:lnTo>
                    <a:lnTo>
                      <a:pt x="176" y="8"/>
                    </a:lnTo>
                    <a:lnTo>
                      <a:pt x="176" y="102"/>
                    </a:lnTo>
                    <a:close/>
                  </a:path>
                </a:pathLst>
              </a:custGeom>
              <a:grpFill/>
              <a:ln>
                <a:noFill/>
              </a:ln>
            </p:spPr>
            <p:txBody>
              <a:bodyPr vert="horz" wrap="square" lIns="91440" tIns="45720" rIns="91440" bIns="45720" numCol="1" anchor="t" anchorCtr="0" compatLnSpc="1"/>
              <a:lstStyle/>
              <a:p>
                <a:endParaRPr lang="en-US"/>
              </a:p>
            </p:txBody>
          </p:sp>
          <p:sp>
            <p:nvSpPr>
              <p:cNvPr id="36" name="Freeform 67"/>
              <p:cNvSpPr/>
              <p:nvPr/>
            </p:nvSpPr>
            <p:spPr bwMode="auto">
              <a:xfrm>
                <a:off x="5129089" y="3448358"/>
                <a:ext cx="474198" cy="59899"/>
              </a:xfrm>
              <a:custGeom>
                <a:avLst/>
                <a:gdLst>
                  <a:gd name="T0" fmla="*/ 190 w 190"/>
                  <a:gd name="T1" fmla="*/ 16 h 24"/>
                  <a:gd name="T2" fmla="*/ 188 w 190"/>
                  <a:gd name="T3" fmla="*/ 0 h 24"/>
                  <a:gd name="T4" fmla="*/ 3 w 190"/>
                  <a:gd name="T5" fmla="*/ 0 h 24"/>
                  <a:gd name="T6" fmla="*/ 0 w 190"/>
                  <a:gd name="T7" fmla="*/ 16 h 24"/>
                  <a:gd name="T8" fmla="*/ 0 w 190"/>
                  <a:gd name="T9" fmla="*/ 16 h 24"/>
                  <a:gd name="T10" fmla="*/ 0 w 190"/>
                  <a:gd name="T11" fmla="*/ 24 h 24"/>
                  <a:gd name="T12" fmla="*/ 190 w 190"/>
                  <a:gd name="T13" fmla="*/ 24 h 24"/>
                  <a:gd name="T14" fmla="*/ 190 w 190"/>
                  <a:gd name="T15" fmla="*/ 16 h 24"/>
                  <a:gd name="T16" fmla="*/ 190 w 190"/>
                  <a:gd name="T1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24">
                    <a:moveTo>
                      <a:pt x="190" y="16"/>
                    </a:moveTo>
                    <a:lnTo>
                      <a:pt x="188" y="0"/>
                    </a:lnTo>
                    <a:lnTo>
                      <a:pt x="3" y="0"/>
                    </a:lnTo>
                    <a:lnTo>
                      <a:pt x="0" y="16"/>
                    </a:lnTo>
                    <a:lnTo>
                      <a:pt x="0" y="16"/>
                    </a:lnTo>
                    <a:lnTo>
                      <a:pt x="0" y="24"/>
                    </a:lnTo>
                    <a:lnTo>
                      <a:pt x="190" y="24"/>
                    </a:lnTo>
                    <a:lnTo>
                      <a:pt x="190" y="16"/>
                    </a:lnTo>
                    <a:lnTo>
                      <a:pt x="190" y="16"/>
                    </a:lnTo>
                    <a:close/>
                  </a:path>
                </a:pathLst>
              </a:custGeom>
              <a:grpFill/>
              <a:ln>
                <a:noFill/>
              </a:ln>
            </p:spPr>
            <p:txBody>
              <a:bodyPr vert="horz" wrap="square" lIns="91440" tIns="45720" rIns="91440" bIns="45720" numCol="1" anchor="t" anchorCtr="0" compatLnSpc="1"/>
              <a:lstStyle/>
              <a:p>
                <a:endParaRPr lang="en-US"/>
              </a:p>
            </p:txBody>
          </p:sp>
        </p:grpSp>
        <p:grpSp>
          <p:nvGrpSpPr>
            <p:cNvPr id="37" name="Group 14"/>
            <p:cNvGrpSpPr/>
            <p:nvPr/>
          </p:nvGrpSpPr>
          <p:grpSpPr>
            <a:xfrm>
              <a:off x="3723571" y="4742900"/>
              <a:ext cx="481023" cy="542552"/>
              <a:chOff x="5513440" y="1766202"/>
              <a:chExt cx="429274" cy="484183"/>
            </a:xfrm>
            <a:solidFill>
              <a:schemeClr val="bg1"/>
            </a:solidFill>
          </p:grpSpPr>
          <p:sp>
            <p:nvSpPr>
              <p:cNvPr id="38" name="Freeform 147"/>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148"/>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0" name="Freeform 149"/>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2" name="Group 32"/>
            <p:cNvGrpSpPr/>
            <p:nvPr/>
          </p:nvGrpSpPr>
          <p:grpSpPr>
            <a:xfrm>
              <a:off x="2122953" y="3092327"/>
              <a:ext cx="796477" cy="770502"/>
              <a:chOff x="1119268" y="4013950"/>
              <a:chExt cx="456607" cy="441716"/>
            </a:xfrm>
            <a:solidFill>
              <a:schemeClr val="bg1"/>
            </a:solidFill>
          </p:grpSpPr>
          <p:sp>
            <p:nvSpPr>
              <p:cNvPr id="53" name="Freeform 129"/>
              <p:cNvSpPr/>
              <p:nvPr/>
            </p:nvSpPr>
            <p:spPr bwMode="auto">
              <a:xfrm>
                <a:off x="1149096" y="4196105"/>
                <a:ext cx="426779" cy="157235"/>
              </a:xfrm>
              <a:custGeom>
                <a:avLst/>
                <a:gdLst>
                  <a:gd name="T0" fmla="*/ 86 w 171"/>
                  <a:gd name="T1" fmla="*/ 36 h 63"/>
                  <a:gd name="T2" fmla="*/ 24 w 171"/>
                  <a:gd name="T3" fmla="*/ 0 h 63"/>
                  <a:gd name="T4" fmla="*/ 0 w 171"/>
                  <a:gd name="T5" fmla="*/ 15 h 63"/>
                  <a:gd name="T6" fmla="*/ 86 w 171"/>
                  <a:gd name="T7" fmla="*/ 63 h 63"/>
                  <a:gd name="T8" fmla="*/ 171 w 171"/>
                  <a:gd name="T9" fmla="*/ 15 h 63"/>
                  <a:gd name="T10" fmla="*/ 147 w 171"/>
                  <a:gd name="T11" fmla="*/ 0 h 63"/>
                  <a:gd name="T12" fmla="*/ 86 w 171"/>
                  <a:gd name="T13" fmla="*/ 36 h 63"/>
                </a:gdLst>
                <a:ahLst/>
                <a:cxnLst>
                  <a:cxn ang="0">
                    <a:pos x="T0" y="T1"/>
                  </a:cxn>
                  <a:cxn ang="0">
                    <a:pos x="T2" y="T3"/>
                  </a:cxn>
                  <a:cxn ang="0">
                    <a:pos x="T4" y="T5"/>
                  </a:cxn>
                  <a:cxn ang="0">
                    <a:pos x="T6" y="T7"/>
                  </a:cxn>
                  <a:cxn ang="0">
                    <a:pos x="T8" y="T9"/>
                  </a:cxn>
                  <a:cxn ang="0">
                    <a:pos x="T10" y="T11"/>
                  </a:cxn>
                  <a:cxn ang="0">
                    <a:pos x="T12" y="T13"/>
                  </a:cxn>
                </a:cxnLst>
                <a:rect l="0" t="0" r="r" b="b"/>
                <a:pathLst>
                  <a:path w="171" h="63">
                    <a:moveTo>
                      <a:pt x="86" y="36"/>
                    </a:moveTo>
                    <a:lnTo>
                      <a:pt x="24" y="0"/>
                    </a:lnTo>
                    <a:lnTo>
                      <a:pt x="0" y="15"/>
                    </a:lnTo>
                    <a:lnTo>
                      <a:pt x="86" y="63"/>
                    </a:lnTo>
                    <a:lnTo>
                      <a:pt x="171" y="15"/>
                    </a:lnTo>
                    <a:lnTo>
                      <a:pt x="147" y="0"/>
                    </a:lnTo>
                    <a:lnTo>
                      <a:pt x="86"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Freeform 130"/>
              <p:cNvSpPr/>
              <p:nvPr/>
            </p:nvSpPr>
            <p:spPr bwMode="auto">
              <a:xfrm>
                <a:off x="1134426" y="4300928"/>
                <a:ext cx="426779" cy="154738"/>
              </a:xfrm>
              <a:custGeom>
                <a:avLst/>
                <a:gdLst>
                  <a:gd name="T0" fmla="*/ 86 w 171"/>
                  <a:gd name="T1" fmla="*/ 34 h 62"/>
                  <a:gd name="T2" fmla="*/ 24 w 171"/>
                  <a:gd name="T3" fmla="*/ 0 h 62"/>
                  <a:gd name="T4" fmla="*/ 0 w 171"/>
                  <a:gd name="T5" fmla="*/ 13 h 62"/>
                  <a:gd name="T6" fmla="*/ 86 w 171"/>
                  <a:gd name="T7" fmla="*/ 62 h 62"/>
                  <a:gd name="T8" fmla="*/ 171 w 171"/>
                  <a:gd name="T9" fmla="*/ 13 h 62"/>
                  <a:gd name="T10" fmla="*/ 147 w 171"/>
                  <a:gd name="T11" fmla="*/ 0 h 62"/>
                  <a:gd name="T12" fmla="*/ 86 w 171"/>
                  <a:gd name="T13" fmla="*/ 34 h 62"/>
                </a:gdLst>
                <a:ahLst/>
                <a:cxnLst>
                  <a:cxn ang="0">
                    <a:pos x="T0" y="T1"/>
                  </a:cxn>
                  <a:cxn ang="0">
                    <a:pos x="T2" y="T3"/>
                  </a:cxn>
                  <a:cxn ang="0">
                    <a:pos x="T4" y="T5"/>
                  </a:cxn>
                  <a:cxn ang="0">
                    <a:pos x="T6" y="T7"/>
                  </a:cxn>
                  <a:cxn ang="0">
                    <a:pos x="T8" y="T9"/>
                  </a:cxn>
                  <a:cxn ang="0">
                    <a:pos x="T10" y="T11"/>
                  </a:cxn>
                  <a:cxn ang="0">
                    <a:pos x="T12" y="T13"/>
                  </a:cxn>
                </a:cxnLst>
                <a:rect l="0" t="0" r="r" b="b"/>
                <a:pathLst>
                  <a:path w="171" h="62">
                    <a:moveTo>
                      <a:pt x="86" y="34"/>
                    </a:moveTo>
                    <a:lnTo>
                      <a:pt x="24" y="0"/>
                    </a:lnTo>
                    <a:lnTo>
                      <a:pt x="0" y="13"/>
                    </a:lnTo>
                    <a:lnTo>
                      <a:pt x="86" y="62"/>
                    </a:lnTo>
                    <a:lnTo>
                      <a:pt x="171" y="13"/>
                    </a:lnTo>
                    <a:lnTo>
                      <a:pt x="147" y="0"/>
                    </a:lnTo>
                    <a:lnTo>
                      <a:pt x="8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131"/>
              <p:cNvSpPr/>
              <p:nvPr/>
            </p:nvSpPr>
            <p:spPr bwMode="auto">
              <a:xfrm>
                <a:off x="1119268" y="4013950"/>
                <a:ext cx="426779" cy="242092"/>
              </a:xfrm>
              <a:custGeom>
                <a:avLst/>
                <a:gdLst>
                  <a:gd name="T0" fmla="*/ 171 w 171"/>
                  <a:gd name="T1" fmla="*/ 48 h 97"/>
                  <a:gd name="T2" fmla="*/ 86 w 171"/>
                  <a:gd name="T3" fmla="*/ 0 h 97"/>
                  <a:gd name="T4" fmla="*/ 0 w 171"/>
                  <a:gd name="T5" fmla="*/ 48 h 97"/>
                  <a:gd name="T6" fmla="*/ 86 w 171"/>
                  <a:gd name="T7" fmla="*/ 97 h 97"/>
                  <a:gd name="T8" fmla="*/ 171 w 171"/>
                  <a:gd name="T9" fmla="*/ 48 h 97"/>
                </a:gdLst>
                <a:ahLst/>
                <a:cxnLst>
                  <a:cxn ang="0">
                    <a:pos x="T0" y="T1"/>
                  </a:cxn>
                  <a:cxn ang="0">
                    <a:pos x="T2" y="T3"/>
                  </a:cxn>
                  <a:cxn ang="0">
                    <a:pos x="T4" y="T5"/>
                  </a:cxn>
                  <a:cxn ang="0">
                    <a:pos x="T6" y="T7"/>
                  </a:cxn>
                  <a:cxn ang="0">
                    <a:pos x="T8" y="T9"/>
                  </a:cxn>
                </a:cxnLst>
                <a:rect l="0" t="0" r="r" b="b"/>
                <a:pathLst>
                  <a:path w="171" h="97">
                    <a:moveTo>
                      <a:pt x="171" y="48"/>
                    </a:moveTo>
                    <a:lnTo>
                      <a:pt x="86" y="0"/>
                    </a:lnTo>
                    <a:lnTo>
                      <a:pt x="0" y="48"/>
                    </a:lnTo>
                    <a:lnTo>
                      <a:pt x="86" y="97"/>
                    </a:lnTo>
                    <a:lnTo>
                      <a:pt x="171"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1" name="矩形 10"/>
            <p:cNvSpPr/>
            <p:nvPr/>
          </p:nvSpPr>
          <p:spPr>
            <a:xfrm>
              <a:off x="1501672" y="4301300"/>
              <a:ext cx="2090553" cy="706755"/>
            </a:xfrm>
            <a:prstGeom prst="rect">
              <a:avLst/>
            </a:prstGeom>
          </p:spPr>
          <p:txBody>
            <a:bodyPr wrap="square">
              <a:spAutoFit/>
            </a:bodyPr>
            <a:lstStyle/>
            <a:p>
              <a:pPr algn="ctr"/>
              <a:r>
                <a:rPr lang="zh-CN" altLang="en-US" sz="2000" b="1">
                  <a:solidFill>
                    <a:schemeClr val="bg1"/>
                  </a:solidFill>
                  <a:latin typeface="微软雅黑" panose="020B0503020204020204" charset="-122"/>
                  <a:ea typeface="微软雅黑" panose="020B0503020204020204" charset="-122"/>
                  <a:sym typeface="+mn-ea"/>
                </a:rPr>
                <a:t>单击此处输入标题文本</a:t>
              </a:r>
              <a:endParaRPr lang="zh-CN" altLang="en-US" sz="2000" b="1" dirty="0">
                <a:solidFill>
                  <a:schemeClr val="bg1"/>
                </a:solidFill>
                <a:latin typeface="微软雅黑" panose="020B0503020204020204" charset="-122"/>
                <a:ea typeface="微软雅黑" panose="020B0503020204020204" charset="-122"/>
                <a:sym typeface="+mn-ea"/>
              </a:endParaRPr>
            </a:p>
          </p:txBody>
        </p:sp>
      </p:gr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10" presetClass="entr" presetSubtype="0" fill="hold"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63" presetClass="path" presetSubtype="0" decel="50000" fill="hold" nodeType="withEffect">
                                  <p:stCondLst>
                                    <p:cond delay="500"/>
                                  </p:stCondLst>
                                  <p:childTnLst>
                                    <p:animMotion origin="layout" path="M 0.01524 3.7037E-6 L -0.04453 3.7037E-6 " pathEditMode="relative" rAng="0" ptsTypes="AA">
                                      <p:cBhvr>
                                        <p:cTn id="18" dur="750" spd="-100000" fill="hold"/>
                                        <p:tgtEl>
                                          <p:spTgt spid="7"/>
                                        </p:tgtEl>
                                        <p:attrNameLst>
                                          <p:attrName>ppt_x</p:attrName>
                                          <p:attrName>ppt_y</p:attrName>
                                        </p:attrNameLst>
                                      </p:cBhvr>
                                      <p:rCtr x="-2995" y="0"/>
                                    </p:animMotion>
                                  </p:childTnLst>
                                </p:cTn>
                              </p:par>
                              <p:par>
                                <p:cTn id="19" presetID="35" presetClass="path" presetSubtype="0" accel="50000" decel="50000" fill="hold" nodeType="withEffect">
                                  <p:stCondLst>
                                    <p:cond delay="1250"/>
                                  </p:stCondLst>
                                  <p:childTnLst>
                                    <p:animMotion origin="layout" path="M 0.01602 3.7037E-6 L -3.75E-6 3.7037E-6 " pathEditMode="relative" rAng="0" ptsTypes="AA">
                                      <p:cBhvr>
                                        <p:cTn id="20" dur="750" fill="hold"/>
                                        <p:tgtEl>
                                          <p:spTgt spid="7"/>
                                        </p:tgtEl>
                                        <p:attrNameLst>
                                          <p:attrName>ppt_x</p:attrName>
                                          <p:attrName>ppt_y</p:attrName>
                                        </p:attrNameLst>
                                      </p:cBhvr>
                                      <p:rCtr x="-807" y="0"/>
                                    </p:animMotion>
                                  </p:childTnLst>
                                </p:cTn>
                              </p:par>
                              <p:par>
                                <p:cTn id="21" presetID="10" presetClass="entr" presetSubtype="0" fill="hold" nodeType="withEffect">
                                  <p:stCondLst>
                                    <p:cond delay="7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63" presetClass="path" presetSubtype="0" decel="50000" fill="hold" nodeType="withEffect">
                                  <p:stCondLst>
                                    <p:cond delay="750"/>
                                  </p:stCondLst>
                                  <p:childTnLst>
                                    <p:animMotion origin="layout" path="M -0.01758 0.00046 L 0.04453 2.22222E-6 " pathEditMode="relative" rAng="0" ptsTypes="AA">
                                      <p:cBhvr>
                                        <p:cTn id="25" dur="750" spd="-100000" fill="hold"/>
                                        <p:tgtEl>
                                          <p:spTgt spid="8"/>
                                        </p:tgtEl>
                                        <p:attrNameLst>
                                          <p:attrName>ppt_x</p:attrName>
                                          <p:attrName>ppt_y</p:attrName>
                                        </p:attrNameLst>
                                      </p:cBhvr>
                                      <p:rCtr x="3099" y="-23"/>
                                    </p:animMotion>
                                  </p:childTnLst>
                                </p:cTn>
                              </p:par>
                              <p:par>
                                <p:cTn id="26" presetID="35" presetClass="path" presetSubtype="0" accel="50000" decel="50000" fill="hold" nodeType="withEffect">
                                  <p:stCondLst>
                                    <p:cond delay="1500"/>
                                  </p:stCondLst>
                                  <p:childTnLst>
                                    <p:animMotion origin="layout" path="M -0.01784 0.00092 L -2.08333E-7 2.22222E-6 " pathEditMode="relative" rAng="0" ptsTypes="AA">
                                      <p:cBhvr>
                                        <p:cTn id="27" dur="750" fill="hold"/>
                                        <p:tgtEl>
                                          <p:spTgt spid="8"/>
                                        </p:tgtEl>
                                        <p:attrNameLst>
                                          <p:attrName>ppt_x</p:attrName>
                                          <p:attrName>ppt_y</p:attrName>
                                        </p:attrNameLst>
                                      </p:cBhvr>
                                      <p:rCtr x="885"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609465" y="2141855"/>
            <a:ext cx="7581900" cy="5080"/>
            <a:chOff x="7259" y="3373"/>
            <a:chExt cx="11940" cy="8"/>
          </a:xfrm>
        </p:grpSpPr>
        <p:cxnSp>
          <p:nvCxnSpPr>
            <p:cNvPr id="42" name="直接连接符 41"/>
            <p:cNvCxnSpPr/>
            <p:nvPr/>
          </p:nvCxnSpPr>
          <p:spPr>
            <a:xfrm>
              <a:off x="7259" y="337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4285" y="3373"/>
              <a:ext cx="491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0" y="4707255"/>
            <a:ext cx="8279130" cy="5080"/>
            <a:chOff x="0" y="7413"/>
            <a:chExt cx="13038" cy="8"/>
          </a:xfrm>
        </p:grpSpPr>
        <p:cxnSp>
          <p:nvCxnSpPr>
            <p:cNvPr id="46" name="直接连接符 45"/>
            <p:cNvCxnSpPr/>
            <p:nvPr/>
          </p:nvCxnSpPr>
          <p:spPr>
            <a:xfrm>
              <a:off x="0" y="7413"/>
              <a:ext cx="6285" cy="0"/>
            </a:xfrm>
            <a:prstGeom prst="line">
              <a:avLst/>
            </a:prstGeom>
            <a:ln w="28575">
              <a:solidFill>
                <a:srgbClr val="6AE7FF">
                  <a:alpha val="50000"/>
                </a:srgbClr>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5488" y="7413"/>
              <a:ext cx="7551" cy="9"/>
            </a:xfrm>
            <a:prstGeom prst="line">
              <a:avLst/>
            </a:prstGeom>
            <a:ln w="28575">
              <a:solidFill>
                <a:srgbClr val="6AE7FF"/>
              </a:solidFill>
            </a:ln>
          </p:spPr>
          <p:style>
            <a:lnRef idx="1">
              <a:schemeClr val="accent1"/>
            </a:lnRef>
            <a:fillRef idx="0">
              <a:schemeClr val="accent1"/>
            </a:fillRef>
            <a:effectRef idx="0">
              <a:schemeClr val="accent1"/>
            </a:effectRef>
            <a:fontRef idx="minor">
              <a:schemeClr val="tx1"/>
            </a:fontRef>
          </p:style>
        </p:cxnSp>
      </p:grpSp>
      <p:sp>
        <p:nvSpPr>
          <p:cNvPr id="3" name="文本框 2"/>
          <p:cNvSpPr txBox="1"/>
          <p:nvPr/>
        </p:nvSpPr>
        <p:spPr>
          <a:xfrm>
            <a:off x="2480945" y="2644775"/>
            <a:ext cx="1513205" cy="1568450"/>
          </a:xfrm>
          <a:prstGeom prst="rect">
            <a:avLst/>
          </a:prstGeom>
          <a:noFill/>
        </p:spPr>
        <p:txBody>
          <a:bodyPr wrap="square" rtlCol="0">
            <a:spAutoFit/>
          </a:bodyPr>
          <a:lstStyle/>
          <a:p>
            <a:pPr algn="r"/>
            <a:r>
              <a:rPr lang="en-US" altLang="zh-CN" sz="9600">
                <a:solidFill>
                  <a:srgbClr val="6AE7FF"/>
                </a:solidFill>
              </a:rPr>
              <a:t>02</a:t>
            </a:r>
            <a:endParaRPr lang="en-US" altLang="zh-CN" sz="9600">
              <a:solidFill>
                <a:srgbClr val="6AE7FF"/>
              </a:solidFill>
            </a:endParaRPr>
          </a:p>
        </p:txBody>
      </p:sp>
      <p:sp>
        <p:nvSpPr>
          <p:cNvPr id="4" name="文本框 3"/>
          <p:cNvSpPr txBox="1"/>
          <p:nvPr/>
        </p:nvSpPr>
        <p:spPr>
          <a:xfrm>
            <a:off x="4620895" y="2735580"/>
            <a:ext cx="3735705" cy="460375"/>
          </a:xfrm>
          <a:prstGeom prst="rect">
            <a:avLst/>
          </a:prstGeom>
          <a:noFill/>
        </p:spPr>
        <p:txBody>
          <a:bodyPr wrap="square" rtlCol="0">
            <a:spAutoFit/>
          </a:bodyPr>
          <a:lstStyle/>
          <a:p>
            <a:pPr algn="l"/>
            <a:r>
              <a:rPr lang="zh-CN" altLang="en-US" sz="2400">
                <a:solidFill>
                  <a:srgbClr val="10FBFE"/>
                </a:solidFill>
                <a:latin typeface="微软雅黑" panose="020B0503020204020204" charset="-122"/>
                <a:ea typeface="微软雅黑" panose="020B0503020204020204" charset="-122"/>
              </a:rPr>
              <a:t>单击此处输入标题文本</a:t>
            </a:r>
            <a:endParaRPr lang="zh-CN" altLang="en-US" sz="2400">
              <a:solidFill>
                <a:srgbClr val="10FBFE"/>
              </a:solidFill>
              <a:latin typeface="微软雅黑" panose="020B0503020204020204" charset="-122"/>
              <a:ea typeface="微软雅黑" panose="020B0503020204020204" charset="-122"/>
            </a:endParaRPr>
          </a:p>
        </p:txBody>
      </p:sp>
      <p:sp>
        <p:nvSpPr>
          <p:cNvPr id="359" name="矩形 358"/>
          <p:cNvSpPr/>
          <p:nvPr/>
        </p:nvSpPr>
        <p:spPr>
          <a:xfrm>
            <a:off x="4620895" y="3197225"/>
            <a:ext cx="5001260" cy="922020"/>
          </a:xfrm>
          <a:prstGeom prst="rect">
            <a:avLst/>
          </a:prstGeom>
        </p:spPr>
        <p:txBody>
          <a:bodyPr wrap="square">
            <a:spAutoFit/>
          </a:bodyPr>
          <a:lstStyle/>
          <a:p>
            <a:pPr algn="l">
              <a:lnSpc>
                <a:spcPct val="150000"/>
              </a:lnSpc>
            </a:pPr>
            <a:r>
              <a:rPr sz="1200" dirty="0">
                <a:solidFill>
                  <a:srgbClr val="10FBFE"/>
                </a:solidFill>
                <a:latin typeface="微软雅黑" panose="020B0503020204020204" charset="-122"/>
                <a:ea typeface="微软雅黑" panose="020B0503020204020204" charset="-122"/>
                <a:cs typeface="+mn-ea"/>
                <a:sym typeface="+mn-lt"/>
              </a:rPr>
              <a:t>Remember what should be remembered, and forget what should be forgotten.Remember what should be remembered, and forget what should be forgotten.</a:t>
            </a:r>
            <a:endParaRPr lang="zh-CN" altLang="en-US" sz="1200" spc="300" dirty="0">
              <a:solidFill>
                <a:srgbClr val="10FBFE"/>
              </a:solidFill>
              <a:latin typeface="微软雅黑" panose="020B0503020204020204" charset="-122"/>
              <a:ea typeface="微软雅黑" panose="020B0503020204020204" charset="-122"/>
              <a:cs typeface="+mn-ea"/>
              <a:sym typeface="+mn-lt"/>
            </a:endParaRPr>
          </a:p>
        </p:txBody>
      </p:sp>
      <p:pic>
        <p:nvPicPr>
          <p:cNvPr id="9" name="图片 8" descr="中科大"/>
          <p:cNvPicPr>
            <a:picLocks noChangeAspect="1"/>
          </p:cNvPicPr>
          <p:nvPr/>
        </p:nvPicPr>
        <p:blipFill>
          <a:blip r:embed="rId1"/>
          <a:stretch>
            <a:fillRect/>
          </a:stretch>
        </p:blipFill>
        <p:spPr>
          <a:xfrm>
            <a:off x="11347450" y="186690"/>
            <a:ext cx="624205" cy="624205"/>
          </a:xfrm>
          <a:prstGeom prst="rect">
            <a:avLst/>
          </a:prstGeom>
        </p:spPr>
      </p:pic>
    </p:spTree>
  </p:cSld>
  <p:clrMapOvr>
    <a:masterClrMapping/>
  </p:clrMapOvr>
  <p:transition spd="med" advClick="0"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
                                        </p:tgtEl>
                                        <p:attrNameLst>
                                          <p:attrName>ppt_y</p:attrName>
                                        </p:attrNameLst>
                                      </p:cBhvr>
                                      <p:tavLst>
                                        <p:tav tm="0">
                                          <p:val>
                                            <p:strVal val="#ppt_y"/>
                                          </p:val>
                                        </p:tav>
                                        <p:tav tm="100000">
                                          <p:val>
                                            <p:strVal val="#ppt_y"/>
                                          </p:val>
                                        </p:tav>
                                      </p:tavLst>
                                    </p:anim>
                                    <p:anim calcmode="lin" valueType="num">
                                      <p:cBhvr>
                                        <p:cTn id="22"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
                                        </p:tgtEl>
                                      </p:cBhvr>
                                    </p:animEffect>
                                  </p:childTnLst>
                                </p:cTn>
                              </p:par>
                            </p:childTnLst>
                          </p:cTn>
                        </p:par>
                        <p:par>
                          <p:cTn id="25" fill="hold">
                            <p:stCondLst>
                              <p:cond delay="1950"/>
                            </p:stCondLst>
                            <p:childTnLst>
                              <p:par>
                                <p:cTn id="26" presetID="42" presetClass="entr" presetSubtype="0" fill="hold" grpId="0" nodeType="after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500"/>
                                        <p:tgtEl>
                                          <p:spTgt spid="359"/>
                                        </p:tgtEl>
                                      </p:cBhvr>
                                    </p:animEffect>
                                    <p:anim calcmode="lin" valueType="num">
                                      <p:cBhvr>
                                        <p:cTn id="29" dur="500" fill="hold"/>
                                        <p:tgtEl>
                                          <p:spTgt spid="359"/>
                                        </p:tgtEl>
                                        <p:attrNameLst>
                                          <p:attrName>ppt_x</p:attrName>
                                        </p:attrNameLst>
                                      </p:cBhvr>
                                      <p:tavLst>
                                        <p:tav tm="0">
                                          <p:val>
                                            <p:strVal val="#ppt_x"/>
                                          </p:val>
                                        </p:tav>
                                        <p:tav tm="100000">
                                          <p:val>
                                            <p:strVal val="#ppt_x"/>
                                          </p:val>
                                        </p:tav>
                                      </p:tavLst>
                                    </p:anim>
                                    <p:anim calcmode="lin" valueType="num">
                                      <p:cBhvr>
                                        <p:cTn id="30" dur="500" fill="hold"/>
                                        <p:tgtEl>
                                          <p:spTgt spid="3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5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10196</Words>
  <Application>WPS 演示</Application>
  <PresentationFormat>宽屏</PresentationFormat>
  <Paragraphs>417</Paragraphs>
  <Slides>30</Slides>
  <Notes>31</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30</vt:i4>
      </vt:variant>
    </vt:vector>
  </HeadingPairs>
  <TitlesOfParts>
    <vt:vector size="48" baseType="lpstr">
      <vt:lpstr>Arial</vt:lpstr>
      <vt:lpstr>宋体</vt:lpstr>
      <vt:lpstr>Wingdings</vt:lpstr>
      <vt:lpstr>微软雅黑</vt:lpstr>
      <vt:lpstr>Open Sans</vt:lpstr>
      <vt:lpstr>Calibri</vt:lpstr>
      <vt:lpstr>Arial Unicode MS</vt:lpstr>
      <vt:lpstr>等线</vt:lpstr>
      <vt:lpstr>等线</vt:lpstr>
      <vt:lpstr>Malgun Gothic</vt:lpstr>
      <vt:lpstr>Microsoft Sans Serif</vt:lpstr>
      <vt:lpstr>Tahoma</vt:lpstr>
      <vt:lpstr>等线</vt:lpstr>
      <vt:lpstr>微软雅黑 Light</vt:lpstr>
      <vt:lpstr>Segoe UI</vt:lpstr>
      <vt:lpstr>Segoe UI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xin</cp:lastModifiedBy>
  <cp:revision>19</cp:revision>
  <dcterms:created xsi:type="dcterms:W3CDTF">2017-07-15T13:06:00Z</dcterms:created>
  <dcterms:modified xsi:type="dcterms:W3CDTF">2020-10-13T09:46:52Z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